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518" r:id="rId5"/>
    <p:sldId id="542" r:id="rId6"/>
    <p:sldId id="556" r:id="rId7"/>
    <p:sldId id="557" r:id="rId8"/>
    <p:sldId id="558" r:id="rId9"/>
    <p:sldId id="559" r:id="rId10"/>
    <p:sldId id="560" r:id="rId11"/>
    <p:sldId id="561" r:id="rId12"/>
    <p:sldId id="562" r:id="rId13"/>
    <p:sldId id="563" r:id="rId14"/>
    <p:sldId id="547" r:id="rId15"/>
  </p:sldIdLst>
  <p:sldSz cx="9144000" cy="5143500" type="screen16x9"/>
  <p:notesSz cx="6858000" cy="9144000"/>
  <p:embeddedFontLst>
    <p:embeddedFont>
      <p:font typeface="Rajdhani Medium" panose="02000000000000000000" pitchFamily="2" charset="0"/>
      <p:regular r:id="rId18"/>
    </p:embeddedFont>
    <p:embeddedFont>
      <p:font typeface="MetaCorr" panose="02000503040000020004" pitchFamily="2" charset="0"/>
      <p:regular r:id="rId19"/>
      <p:bold r:id="rId20"/>
      <p:italic r:id="rId21"/>
      <p:boldItalic r:id="rId22"/>
    </p:embeddedFont>
    <p:embeddedFont>
      <p:font typeface="Bai Jamjuree Medium" panose="00000600000000000000" pitchFamily="2" charset="-34"/>
      <p:regular r:id="rId23"/>
      <p:italic r:id="rId24"/>
    </p:embeddedFont>
    <p:embeddedFont>
      <p:font typeface="Bai Jamjuree" panose="00000500000000000000" pitchFamily="2" charset="-34"/>
      <p:regular r:id="rId25"/>
      <p:bold r:id="rId26"/>
      <p:italic r:id="rId27"/>
      <p:boldItalic r:id="rId28"/>
    </p:embeddedFont>
    <p:embeddedFont>
      <p:font typeface="Rajdhani" panose="02000000000000000000" pitchFamily="2" charset="0"/>
      <p:regular r:id="rId29"/>
      <p:bold r:id="rId30"/>
    </p:embeddedFont>
  </p:embeddedFontLst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a Hörnschemeyer" initials="NH" lastIdx="10" clrIdx="0">
    <p:extLst>
      <p:ext uri="{19B8F6BF-5375-455C-9EA6-DF929625EA0E}">
        <p15:presenceInfo xmlns:p15="http://schemas.microsoft.com/office/powerpoint/2012/main" userId="Nora Hörnschemeyer" providerId="None"/>
      </p:ext>
    </p:extLst>
  </p:cmAuthor>
  <p:cmAuthor id="2" name="Nora Hörnschemeyer" initials="NH [2]" lastIdx="1" clrIdx="1">
    <p:extLst>
      <p:ext uri="{19B8F6BF-5375-455C-9EA6-DF929625EA0E}">
        <p15:presenceInfo xmlns:p15="http://schemas.microsoft.com/office/powerpoint/2012/main" userId="S::hoernschemeyer@OPTIMALSYSTEMSGmbH.onmicrosoft.com::ea1f0e23-9cc5-4bf4-a7f7-3ea4952297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D3732"/>
    <a:srgbClr val="E6007D"/>
    <a:srgbClr val="004B6A"/>
    <a:srgbClr val="004B69"/>
    <a:srgbClr val="002D46"/>
    <a:srgbClr val="D2F5F0"/>
    <a:srgbClr val="009BAF"/>
    <a:srgbClr val="4B2795"/>
    <a:srgbClr val="F12C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2" autoAdjust="0"/>
    <p:restoredTop sz="92209" autoAdjust="0"/>
  </p:normalViewPr>
  <p:slideViewPr>
    <p:cSldViewPr snapToObjects="1" showGuides="1">
      <p:cViewPr varScale="1">
        <p:scale>
          <a:sx n="140" d="100"/>
          <a:sy n="140" d="100"/>
        </p:scale>
        <p:origin x="1272" y="132"/>
      </p:cViewPr>
      <p:guideLst/>
    </p:cSldViewPr>
  </p:slideViewPr>
  <p:outlineViewPr>
    <p:cViewPr>
      <p:scale>
        <a:sx n="33" d="100"/>
        <a:sy n="33" d="100"/>
      </p:scale>
      <p:origin x="0" y="-13853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0" d="100"/>
          <a:sy n="60" d="100"/>
        </p:scale>
        <p:origin x="261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>
              <a:latin typeface="Rajdhani" panose="02000000000000000000" pitchFamily="2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53964-D469-4609-AF07-58E6833F65EC}" type="datetimeFigureOut">
              <a:rPr lang="de-DE" smtClean="0">
                <a:latin typeface="Rajdhani" panose="02000000000000000000" pitchFamily="2" charset="0"/>
              </a:rPr>
              <a:t>09.09.2022</a:t>
            </a:fld>
            <a:endParaRPr lang="de-DE">
              <a:latin typeface="Rajdhani" panose="02000000000000000000" pitchFamily="2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>
              <a:latin typeface="Rajdhani" panose="02000000000000000000" pitchFamily="2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194C0-3744-4D04-971C-E1056F509DFF}" type="slidenum">
              <a:rPr lang="de-DE" smtClean="0">
                <a:latin typeface="Rajdhani" panose="02000000000000000000" pitchFamily="2" charset="0"/>
              </a:rPr>
              <a:t>‹Nr.›</a:t>
            </a:fld>
            <a:endParaRPr lang="de-DE">
              <a:latin typeface="Rajdhan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70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ajdhani" panose="02000000000000000000" pitchFamily="2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ajdhani" panose="02000000000000000000" pitchFamily="2" charset="0"/>
              </a:defRPr>
            </a:lvl1pPr>
          </a:lstStyle>
          <a:p>
            <a:fld id="{BC65183B-7BFC-8546-85D2-48E956BC7B7C}" type="datetimeFigureOut">
              <a:rPr lang="de-DE" smtClean="0"/>
              <a:pPr/>
              <a:t>09.09.2022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ajdhani" panose="02000000000000000000" pitchFamily="2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ajdhani" panose="02000000000000000000" pitchFamily="2" charset="0"/>
              </a:defRPr>
            </a:lvl1pPr>
          </a:lstStyle>
          <a:p>
            <a:fld id="{73032171-1407-A74D-8DC4-5F555A5362B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043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b="0" i="0" kern="1200">
        <a:solidFill>
          <a:schemeClr val="tx1"/>
        </a:solidFill>
        <a:latin typeface="Rajdhani" panose="02000000000000000000" pitchFamily="2" charset="0"/>
        <a:ea typeface="+mn-ea"/>
        <a:cs typeface="+mn-cs"/>
      </a:defRPr>
    </a:lvl1pPr>
    <a:lvl2pPr marL="342900" algn="l" defTabSz="685800" rtl="0" eaLnBrk="1" latinLnBrk="0" hangingPunct="1">
      <a:defRPr sz="900" b="0" i="0" kern="1200">
        <a:solidFill>
          <a:schemeClr val="tx1"/>
        </a:solidFill>
        <a:latin typeface="Rajdhani" panose="02000000000000000000" pitchFamily="2" charset="0"/>
        <a:ea typeface="+mn-ea"/>
        <a:cs typeface="+mn-cs"/>
      </a:defRPr>
    </a:lvl2pPr>
    <a:lvl3pPr marL="685800" algn="l" defTabSz="685800" rtl="0" eaLnBrk="1" latinLnBrk="0" hangingPunct="1">
      <a:defRPr sz="900" b="0" i="0" kern="1200">
        <a:solidFill>
          <a:schemeClr val="tx1"/>
        </a:solidFill>
        <a:latin typeface="Rajdhani" panose="02000000000000000000" pitchFamily="2" charset="0"/>
        <a:ea typeface="+mn-ea"/>
        <a:cs typeface="+mn-cs"/>
      </a:defRPr>
    </a:lvl3pPr>
    <a:lvl4pPr marL="1028700" algn="l" defTabSz="685800" rtl="0" eaLnBrk="1" latinLnBrk="0" hangingPunct="1">
      <a:defRPr sz="900" b="0" i="0" kern="1200">
        <a:solidFill>
          <a:schemeClr val="tx1"/>
        </a:solidFill>
        <a:latin typeface="Rajdhani" panose="02000000000000000000" pitchFamily="2" charset="0"/>
        <a:ea typeface="+mn-ea"/>
        <a:cs typeface="+mn-cs"/>
      </a:defRPr>
    </a:lvl4pPr>
    <a:lvl5pPr marL="1371600" algn="l" defTabSz="685800" rtl="0" eaLnBrk="1" latinLnBrk="0" hangingPunct="1">
      <a:defRPr sz="900" b="0" i="0" kern="1200">
        <a:solidFill>
          <a:schemeClr val="tx1"/>
        </a:solidFill>
        <a:latin typeface="Rajdhani" panose="02000000000000000000" pitchFamily="2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32171-1407-A74D-8DC4-5F555A5362BE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234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32171-1407-A74D-8DC4-5F555A5362BE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611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32171-1407-A74D-8DC4-5F555A5362BE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15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32171-1407-A74D-8DC4-5F555A5362BE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731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32171-1407-A74D-8DC4-5F555A5362BE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124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32171-1407-A74D-8DC4-5F555A5362BE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432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32171-1407-A74D-8DC4-5F555A5362BE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948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32171-1407-A74D-8DC4-5F555A5362BE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533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32171-1407-A74D-8DC4-5F555A5362BE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942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Folienmaster- gradient yuuvis pinko">
    <p:bg>
      <p:bgPr>
        <a:gradFill>
          <a:gsLst>
            <a:gs pos="0">
              <a:schemeClr val="accent2"/>
            </a:gs>
            <a:gs pos="65000">
              <a:schemeClr val="accent3"/>
            </a:gs>
          </a:gsLst>
          <a:lin ang="3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A79607-51D8-4042-BE23-443EC48D7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695691"/>
            <a:ext cx="5400000" cy="1035934"/>
          </a:xfrm>
        </p:spPr>
        <p:txBody>
          <a:bodyPr anchor="b">
            <a:normAutofit/>
          </a:bodyPr>
          <a:lstStyle>
            <a:lvl1pPr algn="l">
              <a:lnSpc>
                <a:spcPct val="114000"/>
              </a:lnSpc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Master-Titel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861ABFF-AB2D-5D47-BA03-0677C4867B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787774"/>
            <a:ext cx="5400000" cy="648072"/>
          </a:xfrm>
        </p:spPr>
        <p:txBody>
          <a:bodyPr/>
          <a:lstStyle>
            <a:lvl1pPr marL="0" indent="0" algn="l">
              <a:buFontTx/>
              <a:buNone/>
              <a:defRPr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noProof="0" dirty="0"/>
              <a:t>Untertitel bearbeiten</a:t>
            </a:r>
          </a:p>
        </p:txBody>
      </p:sp>
      <p:sp>
        <p:nvSpPr>
          <p:cNvPr id="9" name="Url">
            <a:extLst>
              <a:ext uri="{FF2B5EF4-FFF2-40B4-BE49-F238E27FC236}">
                <a16:creationId xmlns:a16="http://schemas.microsoft.com/office/drawing/2014/main" id="{2B5D5963-93B3-2546-863D-5DFC7A3675E8}"/>
              </a:ext>
            </a:extLst>
          </p:cNvPr>
          <p:cNvSpPr txBox="1">
            <a:spLocks/>
          </p:cNvSpPr>
          <p:nvPr userDrawn="1"/>
        </p:nvSpPr>
        <p:spPr>
          <a:xfrm>
            <a:off x="7272000" y="4644000"/>
            <a:ext cx="1512000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bg1"/>
                </a:solidFill>
                <a:latin typeface="MetaCorr" panose="02000503040000020004" pitchFamily="2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160" b="0" i="0" kern="1200" spc="30" baseline="0" noProof="0" dirty="0">
                <a:solidFill>
                  <a:schemeClr val="bg1"/>
                </a:solidFill>
                <a:effectLst/>
                <a:latin typeface="Bai Jamjuree Medium" pitchFamily="2" charset="-34"/>
                <a:ea typeface="+mn-ea"/>
                <a:cs typeface="Bai Jamjuree Medium" pitchFamily="2" charset="-34"/>
              </a:rPr>
              <a:t>Software für Macher.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B78FE5D-E794-F24B-A068-37D94ABE045B}"/>
              </a:ext>
            </a:extLst>
          </p:cNvPr>
          <p:cNvSpPr txBox="1"/>
          <p:nvPr userDrawn="1"/>
        </p:nvSpPr>
        <p:spPr>
          <a:xfrm>
            <a:off x="0" y="-345094"/>
            <a:ext cx="4572000" cy="25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noProof="0" dirty="0">
                <a:solidFill>
                  <a:schemeClr val="bg1"/>
                </a:solidFill>
                <a:latin typeface="+mn-lt"/>
              </a:rPr>
              <a:t>Titel - Folienmaster</a:t>
            </a:r>
            <a:r>
              <a:rPr lang="de-DE" sz="800" baseline="0" noProof="0" dirty="0">
                <a:solidFill>
                  <a:schemeClr val="bg1"/>
                </a:solidFill>
                <a:latin typeface="+mn-lt"/>
              </a:rPr>
              <a:t>- </a:t>
            </a:r>
            <a:r>
              <a:rPr lang="de-DE" sz="800" baseline="0" noProof="0" dirty="0" err="1">
                <a:solidFill>
                  <a:schemeClr val="bg1"/>
                </a:solidFill>
                <a:latin typeface="+mn-lt"/>
              </a:rPr>
              <a:t>gradient</a:t>
            </a:r>
            <a:r>
              <a:rPr lang="de-DE" sz="800" baseline="0" noProof="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baseline="0" noProof="0" dirty="0" err="1">
                <a:solidFill>
                  <a:schemeClr val="bg1"/>
                </a:solidFill>
                <a:latin typeface="+mn-lt"/>
              </a:rPr>
              <a:t>yuuvis</a:t>
            </a:r>
            <a:r>
              <a:rPr lang="de-DE" sz="800" baseline="0" noProof="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baseline="0" noProof="0" dirty="0" err="1">
                <a:solidFill>
                  <a:schemeClr val="bg1"/>
                </a:solidFill>
                <a:latin typeface="+mn-lt"/>
              </a:rPr>
              <a:t>pinko</a:t>
            </a:r>
            <a:endParaRPr lang="de-DE" sz="800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Url">
            <a:extLst>
              <a:ext uri="{FF2B5EF4-FFF2-40B4-BE49-F238E27FC236}">
                <a16:creationId xmlns:a16="http://schemas.microsoft.com/office/drawing/2014/main" id="{46103289-417E-4B48-81A4-B72C906DDF30}"/>
              </a:ext>
            </a:extLst>
          </p:cNvPr>
          <p:cNvSpPr txBox="1">
            <a:spLocks/>
          </p:cNvSpPr>
          <p:nvPr userDrawn="1"/>
        </p:nvSpPr>
        <p:spPr>
          <a:xfrm>
            <a:off x="360000" y="4644000"/>
            <a:ext cx="5400000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bg1"/>
                </a:solidFill>
                <a:latin typeface="MetaCorr" panose="02000503040000020004" pitchFamily="2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60" b="0" i="0" kern="1200" spc="30" baseline="0" noProof="0" dirty="0">
                <a:solidFill>
                  <a:schemeClr val="bg1"/>
                </a:solidFill>
                <a:effectLst/>
                <a:latin typeface="Bai Jamjuree Medium" pitchFamily="2" charset="-34"/>
                <a:ea typeface="+mn-ea"/>
                <a:cs typeface="Bai Jamjuree Medium" pitchFamily="2" charset="-34"/>
              </a:rPr>
              <a:t>yuuvis.com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068211E-865C-FB4E-8786-7059CA126F09}"/>
              </a:ext>
            </a:extLst>
          </p:cNvPr>
          <p:cNvSpPr txBox="1"/>
          <p:nvPr userDrawn="1"/>
        </p:nvSpPr>
        <p:spPr>
          <a:xfrm>
            <a:off x="-1332656" y="1455738"/>
            <a:ext cx="1224136" cy="2862262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>
                <a:solidFill>
                  <a:schemeClr val="bg1"/>
                </a:solidFill>
                <a:latin typeface="+mn-lt"/>
              </a:rPr>
              <a:t>Titelbereich zur variablen Positionierung von</a:t>
            </a:r>
          </a:p>
          <a:p>
            <a:pPr algn="r"/>
            <a:endParaRPr lang="de-DE" sz="800" noProof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de-DE" sz="800" noProof="0">
                <a:solidFill>
                  <a:schemeClr val="bg1"/>
                </a:solidFill>
                <a:latin typeface="+mn-lt"/>
              </a:rPr>
              <a:t>max. 2 Zeilen Überschrift</a:t>
            </a:r>
          </a:p>
          <a:p>
            <a:pPr algn="r"/>
            <a:r>
              <a:rPr lang="de-DE" sz="800" noProof="0">
                <a:solidFill>
                  <a:schemeClr val="bg1"/>
                </a:solidFill>
                <a:latin typeface="+mn-lt"/>
              </a:rPr>
              <a:t>max. 2 Zeilen Untertitel</a:t>
            </a:r>
          </a:p>
          <a:p>
            <a:pPr algn="r"/>
            <a:endParaRPr lang="en-US" sz="800" noProof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en-US" sz="800" noProof="0">
                <a:solidFill>
                  <a:schemeClr val="bg1"/>
                </a:solidFill>
                <a:latin typeface="+mn-lt"/>
              </a:rPr>
              <a:t>optional:</a:t>
            </a:r>
          </a:p>
          <a:p>
            <a:pPr algn="r"/>
            <a:r>
              <a:rPr lang="de-DE" sz="800" noProof="0">
                <a:solidFill>
                  <a:schemeClr val="bg1"/>
                </a:solidFill>
                <a:latin typeface="+mn-lt"/>
              </a:rPr>
              <a:t>isometrische Grafik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8424A3D-CBFB-114F-83DE-6766EBAEECF0}"/>
              </a:ext>
            </a:extLst>
          </p:cNvPr>
          <p:cNvSpPr txBox="1"/>
          <p:nvPr userDrawn="1"/>
        </p:nvSpPr>
        <p:spPr>
          <a:xfrm>
            <a:off x="-1332656" y="464400"/>
            <a:ext cx="1224136" cy="635738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Logobereich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355693B-6739-E548-91C8-FC060448A77C}"/>
              </a:ext>
            </a:extLst>
          </p:cNvPr>
          <p:cNvSpPr txBox="1"/>
          <p:nvPr userDrawn="1"/>
        </p:nvSpPr>
        <p:spPr>
          <a:xfrm>
            <a:off x="-1332656" y="4683124"/>
            <a:ext cx="1224136" cy="11703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600" noProof="0" dirty="0">
                <a:solidFill>
                  <a:schemeClr val="bg1"/>
                </a:solidFill>
                <a:latin typeface="+mn-lt"/>
              </a:rPr>
              <a:t>Fußnote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BC9043A-08AE-EC43-B06A-BC46E58B5B57}"/>
              </a:ext>
            </a:extLst>
          </p:cNvPr>
          <p:cNvSpPr txBox="1"/>
          <p:nvPr userDrawn="1"/>
        </p:nvSpPr>
        <p:spPr>
          <a:xfrm>
            <a:off x="359999" y="5236046"/>
            <a:ext cx="8425225" cy="25199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noProof="0" dirty="0">
                <a:solidFill>
                  <a:schemeClr val="bg1"/>
                </a:solidFill>
                <a:latin typeface="+mn-lt"/>
              </a:rPr>
              <a:t>Titelbereich · Überschrift/Untertitel+ optionale Grafik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99C273C6-8E4F-4396-AC5C-BA61F63835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498" b="5498"/>
          <a:stretch/>
        </p:blipFill>
        <p:spPr>
          <a:xfrm>
            <a:off x="360000" y="464400"/>
            <a:ext cx="1512000" cy="39466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9940D5C-4CD3-4175-870E-0B5912B8B9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272000" y="468000"/>
            <a:ext cx="1510748" cy="75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05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76" userDrawn="1">
          <p15:clr>
            <a:srgbClr val="FBAE40"/>
          </p15:clr>
        </p15:guide>
        <p15:guide id="2" pos="5534" userDrawn="1">
          <p15:clr>
            <a:srgbClr val="FBAE40"/>
          </p15:clr>
        </p15:guide>
        <p15:guide id="3" pos="226" userDrawn="1">
          <p15:clr>
            <a:srgbClr val="FBAE40"/>
          </p15:clr>
        </p15:guide>
        <p15:guide id="4" orient="horz" pos="3020" userDrawn="1">
          <p15:clr>
            <a:srgbClr val="FBAE40"/>
          </p15:clr>
        </p15:guide>
        <p15:guide id="5" orient="horz" pos="221" userDrawn="1">
          <p15:clr>
            <a:srgbClr val="FBAE40"/>
          </p15:clr>
        </p15:guide>
        <p15:guide id="6" orient="horz" pos="291" userDrawn="1">
          <p15:clr>
            <a:srgbClr val="FBAE40"/>
          </p15:clr>
        </p15:guide>
        <p15:guide id="7" orient="horz" pos="693" userDrawn="1">
          <p15:clr>
            <a:srgbClr val="FBAE40"/>
          </p15:clr>
        </p15:guide>
        <p15:guide id="8" orient="horz" pos="917" userDrawn="1">
          <p15:clr>
            <a:srgbClr val="FBAE40"/>
          </p15:clr>
        </p15:guide>
        <p15:guide id="9" orient="horz" pos="2950" userDrawn="1">
          <p15:clr>
            <a:srgbClr val="FBAE40"/>
          </p15:clr>
        </p15:guide>
        <p15:guide id="10" orient="horz" pos="27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61B049B-EE96-474A-B790-5E5DF73D357A}"/>
              </a:ext>
            </a:extLst>
          </p:cNvPr>
          <p:cNvSpPr/>
          <p:nvPr/>
        </p:nvSpPr>
        <p:spPr>
          <a:xfrm>
            <a:off x="0" y="2571750"/>
            <a:ext cx="9144000" cy="2571750"/>
          </a:xfrm>
          <a:prstGeom prst="rect">
            <a:avLst/>
          </a:prstGeom>
          <a:gradFill>
            <a:gsLst>
              <a:gs pos="0">
                <a:schemeClr val="accent2"/>
              </a:gs>
              <a:gs pos="65000">
                <a:schemeClr val="accent3"/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C40350-4A74-9E47-ACF9-7FDDBE1F17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76" y="268288"/>
            <a:ext cx="7686474" cy="790575"/>
          </a:xfr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lang="en-US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Thank you.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6E3ECFE-91BA-6B4D-9329-A27B08F6CF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9874" y="1274887"/>
            <a:ext cx="7686473" cy="1020489"/>
          </a:xfrm>
        </p:spPr>
        <p:txBody>
          <a:bodyPr wrap="none" anchor="b" anchorCtr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Contact</a:t>
            </a:r>
          </a:p>
          <a:p>
            <a:pPr lvl="0"/>
            <a:r>
              <a:rPr lang="en-US" noProof="0"/>
              <a:t>Position</a:t>
            </a:r>
          </a:p>
          <a:p>
            <a:pPr lvl="0"/>
            <a:r>
              <a:rPr lang="en-US" noProof="0"/>
              <a:t>Email</a:t>
            </a:r>
          </a:p>
          <a:p>
            <a:pPr lvl="0"/>
            <a:r>
              <a:rPr lang="en-US" noProof="0"/>
              <a:t>Phone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1F6A62-A0F5-F34F-A6EF-0F7F3CE2B093}"/>
              </a:ext>
            </a:extLst>
          </p:cNvPr>
          <p:cNvSpPr txBox="1">
            <a:spLocks/>
          </p:cNvSpPr>
          <p:nvPr/>
        </p:nvSpPr>
        <p:spPr>
          <a:xfrm>
            <a:off x="269875" y="4050000"/>
            <a:ext cx="7686472" cy="860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bg1"/>
                </a:solidFill>
                <a:latin typeface="MetaCorr" panose="02000503040000020004" pitchFamily="2" charset="0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i="0" noProof="0">
                <a:solidFill>
                  <a:srgbClr val="FFFFFF"/>
                </a:solidFill>
                <a:latin typeface="+mn-lt"/>
                <a:cs typeface="Rajdhani Medium" panose="02000000000000000000" pitchFamily="2" charset="77"/>
              </a:rPr>
              <a:t>Headquarters · Cicerostraße 26 · 10709 Berlin · Germany</a:t>
            </a:r>
            <a:br>
              <a:rPr lang="en-US" sz="900" b="0" i="0" noProof="0">
                <a:solidFill>
                  <a:srgbClr val="FFFFFF"/>
                </a:solidFill>
                <a:latin typeface="+mn-lt"/>
                <a:cs typeface="Rajdhani Medium" panose="02000000000000000000" pitchFamily="2" charset="77"/>
              </a:rPr>
            </a:br>
            <a:r>
              <a:rPr lang="en-US" sz="900" b="0" i="0" noProof="0">
                <a:solidFill>
                  <a:srgbClr val="FFFFFF"/>
                </a:solidFill>
                <a:latin typeface="+mn-lt"/>
                <a:cs typeface="Rajdhani Medium" panose="02000000000000000000" pitchFamily="2" charset="77"/>
              </a:rPr>
              <a:t>Phone: +49 30 895708-0 ·  info@yuuvis.com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82372FC-3A04-1941-B626-6C505E44EE58}"/>
              </a:ext>
            </a:extLst>
          </p:cNvPr>
          <p:cNvSpPr txBox="1"/>
          <p:nvPr/>
        </p:nvSpPr>
        <p:spPr>
          <a:xfrm>
            <a:off x="-787078" y="-1099595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rmAutofit fontScale="25000" lnSpcReduction="20000"/>
          </a:bodyPr>
          <a:lstStyle/>
          <a:p>
            <a:pPr algn="l"/>
            <a:endParaRPr lang="en-US" noProof="0"/>
          </a:p>
        </p:txBody>
      </p:sp>
      <p:sp>
        <p:nvSpPr>
          <p:cNvPr id="14" name="Url">
            <a:extLst>
              <a:ext uri="{FF2B5EF4-FFF2-40B4-BE49-F238E27FC236}">
                <a16:creationId xmlns:a16="http://schemas.microsoft.com/office/drawing/2014/main" id="{538155BD-0CCA-AD4D-83F8-1AAAF603FBEB}"/>
              </a:ext>
            </a:extLst>
          </p:cNvPr>
          <p:cNvSpPr txBox="1">
            <a:spLocks/>
          </p:cNvSpPr>
          <p:nvPr/>
        </p:nvSpPr>
        <p:spPr>
          <a:xfrm>
            <a:off x="269875" y="2826000"/>
            <a:ext cx="5400000" cy="163636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bg1"/>
                </a:solidFill>
                <a:latin typeface="MetaCorr" panose="02000503040000020004" pitchFamily="2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60" b="0" i="0" kern="1200" spc="30" baseline="0" noProof="0">
                <a:solidFill>
                  <a:schemeClr val="bg1"/>
                </a:solidFill>
                <a:effectLst/>
                <a:latin typeface="Bai Jamjuree Medium" pitchFamily="2" charset="-34"/>
                <a:ea typeface="+mn-ea"/>
                <a:cs typeface="Bai Jamjuree Medium" pitchFamily="2" charset="-34"/>
              </a:rPr>
              <a:t>yuuvis.com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CE2C86F-2165-DF48-BB93-BB2C624A1932}"/>
              </a:ext>
            </a:extLst>
          </p:cNvPr>
          <p:cNvSpPr txBox="1"/>
          <p:nvPr/>
        </p:nvSpPr>
        <p:spPr>
          <a:xfrm>
            <a:off x="-1332656" y="268288"/>
            <a:ext cx="1224136" cy="790112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n-lt"/>
              </a:rPr>
              <a:t>headline</a:t>
            </a:r>
          </a:p>
          <a:p>
            <a:pPr algn="r"/>
            <a:r>
              <a:rPr lang="en-US" sz="800" noProof="0">
                <a:solidFill>
                  <a:schemeClr val="bg1"/>
                </a:solidFill>
                <a:latin typeface="+mn-lt"/>
              </a:rPr>
              <a:t>max. 2 lines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80582EF-FBF1-6147-8F6C-D7B80819BB05}"/>
              </a:ext>
            </a:extLst>
          </p:cNvPr>
          <p:cNvSpPr txBox="1"/>
          <p:nvPr/>
        </p:nvSpPr>
        <p:spPr>
          <a:xfrm>
            <a:off x="-1332656" y="1277582"/>
            <a:ext cx="1224136" cy="1017794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n-lt"/>
              </a:rPr>
              <a:t>contact details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572DE50-689F-EC49-ACCB-DA445866FBDE}"/>
              </a:ext>
            </a:extLst>
          </p:cNvPr>
          <p:cNvSpPr txBox="1"/>
          <p:nvPr/>
        </p:nvSpPr>
        <p:spPr>
          <a:xfrm>
            <a:off x="-1332656" y="4633913"/>
            <a:ext cx="1224136" cy="242887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n-lt"/>
              </a:rPr>
              <a:t>adress company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72C1B39-9353-3B40-9D25-1EC7EAF85BD4}"/>
              </a:ext>
            </a:extLst>
          </p:cNvPr>
          <p:cNvSpPr txBox="1"/>
          <p:nvPr/>
        </p:nvSpPr>
        <p:spPr>
          <a:xfrm>
            <a:off x="0" y="-345094"/>
            <a:ext cx="4572000" cy="25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en-US" sz="800" noProof="0" dirty="0">
                <a:solidFill>
                  <a:schemeClr val="bg1"/>
                </a:solidFill>
                <a:latin typeface="+mn-lt"/>
              </a:rPr>
              <a:t>Content last page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7C6F41D-3B27-E94C-87E7-35169648E636}"/>
              </a:ext>
            </a:extLst>
          </p:cNvPr>
          <p:cNvSpPr txBox="1"/>
          <p:nvPr/>
        </p:nvSpPr>
        <p:spPr>
          <a:xfrm>
            <a:off x="-1332656" y="2823578"/>
            <a:ext cx="1224136" cy="16886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n-lt"/>
              </a:rPr>
              <a:t>url</a:t>
            </a:r>
          </a:p>
        </p:txBody>
      </p:sp>
      <p:sp>
        <p:nvSpPr>
          <p:cNvPr id="20" name="Rechteck 1">
            <a:extLst>
              <a:ext uri="{FF2B5EF4-FFF2-40B4-BE49-F238E27FC236}">
                <a16:creationId xmlns:a16="http://schemas.microsoft.com/office/drawing/2014/main" id="{7943FA8B-C6FD-4EDA-82EE-64685463A601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gradFill>
            <a:gsLst>
              <a:gs pos="0">
                <a:srgbClr val="96B400"/>
              </a:gs>
              <a:gs pos="65000">
                <a:srgbClr val="A0F000"/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E9D8C37-8B74-4FD5-9F64-82F29034F2FC}"/>
              </a:ext>
            </a:extLst>
          </p:cNvPr>
          <p:cNvSpPr txBox="1">
            <a:spLocks/>
          </p:cNvSpPr>
          <p:nvPr userDrawn="1"/>
        </p:nvSpPr>
        <p:spPr>
          <a:xfrm>
            <a:off x="269875" y="4050000"/>
            <a:ext cx="7686472" cy="860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bg1"/>
                </a:solidFill>
                <a:latin typeface="MetaCorr" panose="02000503040000020004" pitchFamily="2" charset="0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i="0" noProof="0" dirty="0">
                <a:solidFill>
                  <a:schemeClr val="bg1"/>
                </a:solidFill>
                <a:latin typeface="+mn-lt"/>
                <a:cs typeface="Rajdhani Medium" panose="02000000000000000000" pitchFamily="2" charset="77"/>
              </a:rPr>
              <a:t>Headquarters · Cicerostraße 26 · 10709 Berlin · Germany</a:t>
            </a:r>
            <a:br>
              <a:rPr lang="en-US" sz="900" b="0" i="0" noProof="0" dirty="0">
                <a:solidFill>
                  <a:schemeClr val="bg1"/>
                </a:solidFill>
                <a:latin typeface="+mn-lt"/>
                <a:cs typeface="Rajdhani Medium" panose="02000000000000000000" pitchFamily="2" charset="77"/>
              </a:rPr>
            </a:br>
            <a:r>
              <a:rPr lang="en-US" sz="900" b="0" i="0" noProof="0" dirty="0">
                <a:solidFill>
                  <a:schemeClr val="bg1"/>
                </a:solidFill>
                <a:latin typeface="+mn-lt"/>
                <a:cs typeface="Rajdhani Medium" panose="02000000000000000000" pitchFamily="2" charset="77"/>
              </a:rPr>
              <a:t>Phone: +49 30 895708-0 ·  info@yuuvis.com</a:t>
            </a:r>
          </a:p>
        </p:txBody>
      </p:sp>
      <p:sp>
        <p:nvSpPr>
          <p:cNvPr id="23" name="Textfeld 3">
            <a:extLst>
              <a:ext uri="{FF2B5EF4-FFF2-40B4-BE49-F238E27FC236}">
                <a16:creationId xmlns:a16="http://schemas.microsoft.com/office/drawing/2014/main" id="{DA91E890-47AC-4C2E-B5B4-C649AD9D2623}"/>
              </a:ext>
            </a:extLst>
          </p:cNvPr>
          <p:cNvSpPr txBox="1"/>
          <p:nvPr userDrawn="1"/>
        </p:nvSpPr>
        <p:spPr>
          <a:xfrm>
            <a:off x="-787078" y="-1099595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rmAutofit fontScale="25000" lnSpcReduction="20000"/>
          </a:bodyPr>
          <a:lstStyle/>
          <a:p>
            <a:pPr algn="l"/>
            <a:endParaRPr lang="en-US" noProof="0"/>
          </a:p>
        </p:txBody>
      </p:sp>
      <p:sp>
        <p:nvSpPr>
          <p:cNvPr id="26" name="Url">
            <a:extLst>
              <a:ext uri="{FF2B5EF4-FFF2-40B4-BE49-F238E27FC236}">
                <a16:creationId xmlns:a16="http://schemas.microsoft.com/office/drawing/2014/main" id="{6756BD42-830E-4430-8AD1-EB49EAE4A612}"/>
              </a:ext>
            </a:extLst>
          </p:cNvPr>
          <p:cNvSpPr txBox="1">
            <a:spLocks/>
          </p:cNvSpPr>
          <p:nvPr userDrawn="1"/>
        </p:nvSpPr>
        <p:spPr>
          <a:xfrm>
            <a:off x="269875" y="2826000"/>
            <a:ext cx="5400000" cy="163636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bg1"/>
                </a:solidFill>
                <a:latin typeface="MetaCorr" panose="02000503040000020004" pitchFamily="2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60" b="0" i="0" kern="1200" spc="30" baseline="0" noProof="0" dirty="0">
                <a:solidFill>
                  <a:schemeClr val="bg1"/>
                </a:solidFill>
                <a:effectLst/>
                <a:latin typeface="Bai Jamjuree Medium" pitchFamily="2" charset="-34"/>
                <a:ea typeface="+mn-ea"/>
                <a:cs typeface="Bai Jamjuree Medium" pitchFamily="2" charset="-34"/>
              </a:rPr>
              <a:t>yuuvis.com</a:t>
            </a:r>
          </a:p>
        </p:txBody>
      </p:sp>
      <p:sp>
        <p:nvSpPr>
          <p:cNvPr id="27" name="Textfeld 15">
            <a:extLst>
              <a:ext uri="{FF2B5EF4-FFF2-40B4-BE49-F238E27FC236}">
                <a16:creationId xmlns:a16="http://schemas.microsoft.com/office/drawing/2014/main" id="{CA78242D-F7DA-43A0-82B5-0656E3632A85}"/>
              </a:ext>
            </a:extLst>
          </p:cNvPr>
          <p:cNvSpPr txBox="1"/>
          <p:nvPr userDrawn="1"/>
        </p:nvSpPr>
        <p:spPr>
          <a:xfrm>
            <a:off x="-1332656" y="268288"/>
            <a:ext cx="1224136" cy="790112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n-lt"/>
              </a:rPr>
              <a:t>headline</a:t>
            </a:r>
          </a:p>
          <a:p>
            <a:pPr algn="r"/>
            <a:r>
              <a:rPr lang="en-US" sz="800" noProof="0">
                <a:solidFill>
                  <a:schemeClr val="bg1"/>
                </a:solidFill>
                <a:latin typeface="+mn-lt"/>
              </a:rPr>
              <a:t>max. 2 lines</a:t>
            </a:r>
          </a:p>
        </p:txBody>
      </p:sp>
      <p:sp>
        <p:nvSpPr>
          <p:cNvPr id="28" name="Textfeld 16">
            <a:extLst>
              <a:ext uri="{FF2B5EF4-FFF2-40B4-BE49-F238E27FC236}">
                <a16:creationId xmlns:a16="http://schemas.microsoft.com/office/drawing/2014/main" id="{2B6FECA2-B69A-416E-BFE4-D9623112AF76}"/>
              </a:ext>
            </a:extLst>
          </p:cNvPr>
          <p:cNvSpPr txBox="1"/>
          <p:nvPr userDrawn="1"/>
        </p:nvSpPr>
        <p:spPr>
          <a:xfrm>
            <a:off x="-1332656" y="1277582"/>
            <a:ext cx="1224136" cy="1017794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n-lt"/>
              </a:rPr>
              <a:t>contact details</a:t>
            </a:r>
          </a:p>
        </p:txBody>
      </p:sp>
      <p:sp>
        <p:nvSpPr>
          <p:cNvPr id="29" name="Textfeld 17">
            <a:extLst>
              <a:ext uri="{FF2B5EF4-FFF2-40B4-BE49-F238E27FC236}">
                <a16:creationId xmlns:a16="http://schemas.microsoft.com/office/drawing/2014/main" id="{38D6CB05-17D0-426B-A180-58C654B61E48}"/>
              </a:ext>
            </a:extLst>
          </p:cNvPr>
          <p:cNvSpPr txBox="1"/>
          <p:nvPr userDrawn="1"/>
        </p:nvSpPr>
        <p:spPr>
          <a:xfrm>
            <a:off x="-1332656" y="4633913"/>
            <a:ext cx="1224136" cy="242887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n-lt"/>
              </a:rPr>
              <a:t>adress company</a:t>
            </a:r>
          </a:p>
        </p:txBody>
      </p:sp>
      <p:sp>
        <p:nvSpPr>
          <p:cNvPr id="30" name="Textfeld 20">
            <a:extLst>
              <a:ext uri="{FF2B5EF4-FFF2-40B4-BE49-F238E27FC236}">
                <a16:creationId xmlns:a16="http://schemas.microsoft.com/office/drawing/2014/main" id="{DB0116CB-1B05-4A55-8663-467AAB54715E}"/>
              </a:ext>
            </a:extLst>
          </p:cNvPr>
          <p:cNvSpPr txBox="1"/>
          <p:nvPr userDrawn="1"/>
        </p:nvSpPr>
        <p:spPr>
          <a:xfrm>
            <a:off x="0" y="-345094"/>
            <a:ext cx="4572000" cy="25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en-US" sz="800" noProof="0" dirty="0">
                <a:solidFill>
                  <a:schemeClr val="bg1"/>
                </a:solidFill>
                <a:latin typeface="+mn-lt"/>
              </a:rPr>
              <a:t>Content last page</a:t>
            </a:r>
          </a:p>
        </p:txBody>
      </p:sp>
      <p:sp>
        <p:nvSpPr>
          <p:cNvPr id="31" name="Textfeld 24">
            <a:extLst>
              <a:ext uri="{FF2B5EF4-FFF2-40B4-BE49-F238E27FC236}">
                <a16:creationId xmlns:a16="http://schemas.microsoft.com/office/drawing/2014/main" id="{578DA2B8-1CAA-4378-A45B-EA541B450A8A}"/>
              </a:ext>
            </a:extLst>
          </p:cNvPr>
          <p:cNvSpPr txBox="1"/>
          <p:nvPr userDrawn="1"/>
        </p:nvSpPr>
        <p:spPr>
          <a:xfrm>
            <a:off x="-1332656" y="2823578"/>
            <a:ext cx="1224136" cy="16886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n-lt"/>
              </a:rPr>
              <a:t>url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D3D4E71-AAB3-4CC3-B491-E1392E8CF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42843" y="1292173"/>
            <a:ext cx="1462916" cy="235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38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7" orient="horz" pos="1450">
          <p15:clr>
            <a:srgbClr val="FBAE40"/>
          </p15:clr>
        </p15:guide>
        <p15:guide id="18" orient="horz" pos="3072">
          <p15:clr>
            <a:srgbClr val="FBAE40"/>
          </p15:clr>
        </p15:guide>
        <p15:guide id="19" orient="horz" pos="2919">
          <p15:clr>
            <a:srgbClr val="FBAE40"/>
          </p15:clr>
        </p15:guide>
        <p15:guide id="20" orient="horz" pos="166">
          <p15:clr>
            <a:srgbClr val="FBAE40"/>
          </p15:clr>
        </p15:guide>
        <p15:guide id="21" orient="horz" pos="668">
          <p15:clr>
            <a:srgbClr val="FBAE40"/>
          </p15:clr>
        </p15:guide>
        <p15:guide id="22" orient="horz" pos="802">
          <p15:clr>
            <a:srgbClr val="FBAE40"/>
          </p15:clr>
        </p15:guide>
        <p15:guide id="23" orient="horz" pos="1885">
          <p15:clr>
            <a:srgbClr val="FBAE40"/>
          </p15:clr>
        </p15:guide>
        <p15:guide id="24" orient="horz" pos="1776">
          <p15:clr>
            <a:srgbClr val="FBAE40"/>
          </p15:clr>
        </p15:guide>
        <p15:guide id="25" pos="501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– Folienmaster - 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533FE362-5E97-F34C-B0CC-22E422B3D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695691"/>
            <a:ext cx="5400000" cy="1035934"/>
          </a:xfrm>
        </p:spPr>
        <p:txBody>
          <a:bodyPr anchor="b">
            <a:normAutofit/>
          </a:bodyPr>
          <a:lstStyle>
            <a:lvl1pPr algn="l">
              <a:lnSpc>
                <a:spcPct val="114000"/>
              </a:lnSpc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Master-Titel bearbeiten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96902C67-48EB-2145-AA6D-9C46BEED7B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859782"/>
            <a:ext cx="5400000" cy="648072"/>
          </a:xfrm>
        </p:spPr>
        <p:txBody>
          <a:bodyPr/>
          <a:lstStyle>
            <a:lvl1pPr marL="0" indent="0" algn="l">
              <a:buFontTx/>
              <a:buNone/>
              <a:defRPr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noProof="0" dirty="0"/>
              <a:t>Untertitel bearbeiten</a:t>
            </a:r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0F76BB06-9618-B049-99AA-6F3EA074BFF0}"/>
              </a:ext>
            </a:extLst>
          </p:cNvPr>
          <p:cNvSpPr txBox="1">
            <a:spLocks/>
          </p:cNvSpPr>
          <p:nvPr userDrawn="1"/>
        </p:nvSpPr>
        <p:spPr>
          <a:xfrm>
            <a:off x="7272000" y="4644000"/>
            <a:ext cx="1512000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bg1"/>
                </a:solidFill>
                <a:latin typeface="MetaCorr" panose="02000503040000020004" pitchFamily="2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160" b="0" i="0" kern="1200" spc="30" baseline="0" noProof="0" dirty="0">
                <a:solidFill>
                  <a:schemeClr val="tx2"/>
                </a:solidFill>
                <a:effectLst/>
                <a:latin typeface="Bai Jamjuree Medium" pitchFamily="2" charset="-34"/>
                <a:ea typeface="+mn-ea"/>
                <a:cs typeface="Bai Jamjuree Medium" pitchFamily="2" charset="-34"/>
              </a:rPr>
              <a:t>Software für Macher.</a:t>
            </a:r>
          </a:p>
        </p:txBody>
      </p:sp>
      <p:sp>
        <p:nvSpPr>
          <p:cNvPr id="13" name="Url">
            <a:extLst>
              <a:ext uri="{FF2B5EF4-FFF2-40B4-BE49-F238E27FC236}">
                <a16:creationId xmlns:a16="http://schemas.microsoft.com/office/drawing/2014/main" id="{18CAF088-3B35-DF44-A31D-51A654CFB360}"/>
              </a:ext>
            </a:extLst>
          </p:cNvPr>
          <p:cNvSpPr txBox="1">
            <a:spLocks/>
          </p:cNvSpPr>
          <p:nvPr userDrawn="1"/>
        </p:nvSpPr>
        <p:spPr>
          <a:xfrm>
            <a:off x="360000" y="4644000"/>
            <a:ext cx="5400000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bg1"/>
                </a:solidFill>
                <a:latin typeface="MetaCorr" panose="02000503040000020004" pitchFamily="2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60" b="0" i="0" kern="1200" spc="30" baseline="0" noProof="0" dirty="0">
                <a:solidFill>
                  <a:schemeClr val="tx2"/>
                </a:solidFill>
                <a:effectLst/>
                <a:latin typeface="Bai Jamjuree Medium" pitchFamily="2" charset="-34"/>
                <a:ea typeface="+mn-ea"/>
                <a:cs typeface="Bai Jamjuree Medium" pitchFamily="2" charset="-34"/>
              </a:rPr>
              <a:t>yuuvis.com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3120B7F-4B0A-DD49-B911-F85DC76123A9}"/>
              </a:ext>
            </a:extLst>
          </p:cNvPr>
          <p:cNvSpPr txBox="1"/>
          <p:nvPr userDrawn="1"/>
        </p:nvSpPr>
        <p:spPr>
          <a:xfrm>
            <a:off x="0" y="-345094"/>
            <a:ext cx="4572000" cy="25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noProof="0" dirty="0">
                <a:solidFill>
                  <a:schemeClr val="bg1"/>
                </a:solidFill>
                <a:latin typeface="+mn-lt"/>
              </a:rPr>
              <a:t>Titel</a:t>
            </a:r>
            <a:r>
              <a:rPr lang="en-US" sz="800" noProof="0" dirty="0">
                <a:solidFill>
                  <a:schemeClr val="bg1"/>
                </a:solidFill>
                <a:latin typeface="+mn-lt"/>
              </a:rPr>
              <a:t> – </a:t>
            </a:r>
            <a:r>
              <a:rPr lang="de-DE" sz="800" noProof="0" dirty="0">
                <a:solidFill>
                  <a:schemeClr val="bg1"/>
                </a:solidFill>
                <a:latin typeface="+mn-lt"/>
              </a:rPr>
              <a:t>Folienmaster</a:t>
            </a:r>
            <a:r>
              <a:rPr lang="de-DE" sz="800" baseline="0" noProof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800" baseline="0" noProof="0" dirty="0">
                <a:solidFill>
                  <a:schemeClr val="bg1"/>
                </a:solidFill>
                <a:latin typeface="+mn-lt"/>
              </a:rPr>
              <a:t>- </a:t>
            </a:r>
            <a:r>
              <a:rPr lang="de-DE" sz="800" baseline="0" noProof="0" dirty="0">
                <a:solidFill>
                  <a:schemeClr val="bg1"/>
                </a:solidFill>
                <a:latin typeface="+mn-lt"/>
              </a:rPr>
              <a:t>weiß</a:t>
            </a:r>
            <a:endParaRPr lang="de-DE" sz="800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D1B4BA1-3EE7-4A13-834F-0A95A2A25CF1}"/>
              </a:ext>
            </a:extLst>
          </p:cNvPr>
          <p:cNvSpPr txBox="1"/>
          <p:nvPr userDrawn="1"/>
        </p:nvSpPr>
        <p:spPr>
          <a:xfrm>
            <a:off x="-1332656" y="1455738"/>
            <a:ext cx="1224136" cy="2862262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>
                <a:solidFill>
                  <a:schemeClr val="bg1"/>
                </a:solidFill>
                <a:latin typeface="+mn-lt"/>
              </a:rPr>
              <a:t>Titelbereich zur variablen Positionierung von</a:t>
            </a:r>
          </a:p>
          <a:p>
            <a:pPr algn="r"/>
            <a:endParaRPr lang="de-DE" sz="800" noProof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de-DE" sz="800" noProof="0">
                <a:solidFill>
                  <a:schemeClr val="bg1"/>
                </a:solidFill>
                <a:latin typeface="+mn-lt"/>
              </a:rPr>
              <a:t>max. 2 Zeilen Überschrift</a:t>
            </a:r>
          </a:p>
          <a:p>
            <a:pPr algn="r"/>
            <a:r>
              <a:rPr lang="de-DE" sz="800" noProof="0">
                <a:solidFill>
                  <a:schemeClr val="bg1"/>
                </a:solidFill>
                <a:latin typeface="+mn-lt"/>
              </a:rPr>
              <a:t>max. 2 Zeilen Untertitel</a:t>
            </a:r>
          </a:p>
          <a:p>
            <a:pPr algn="r"/>
            <a:endParaRPr lang="en-US" sz="800" noProof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en-US" sz="800" noProof="0">
                <a:solidFill>
                  <a:schemeClr val="bg1"/>
                </a:solidFill>
                <a:latin typeface="+mn-lt"/>
              </a:rPr>
              <a:t>optional:</a:t>
            </a:r>
          </a:p>
          <a:p>
            <a:pPr algn="r"/>
            <a:r>
              <a:rPr lang="de-DE" sz="800" noProof="0">
                <a:solidFill>
                  <a:schemeClr val="bg1"/>
                </a:solidFill>
                <a:latin typeface="+mn-lt"/>
              </a:rPr>
              <a:t>isometrische Grafik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AFFE025-8381-4FA6-AC30-060EDF87F266}"/>
              </a:ext>
            </a:extLst>
          </p:cNvPr>
          <p:cNvSpPr txBox="1"/>
          <p:nvPr userDrawn="1"/>
        </p:nvSpPr>
        <p:spPr>
          <a:xfrm>
            <a:off x="-1332656" y="464400"/>
            <a:ext cx="1224136" cy="635738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>
                <a:solidFill>
                  <a:schemeClr val="bg1"/>
                </a:solidFill>
                <a:latin typeface="+mn-lt"/>
              </a:rPr>
              <a:t>Logobereich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B70E674-4FAE-4156-9EB8-3352D91E4A47}"/>
              </a:ext>
            </a:extLst>
          </p:cNvPr>
          <p:cNvSpPr txBox="1"/>
          <p:nvPr userDrawn="1"/>
        </p:nvSpPr>
        <p:spPr>
          <a:xfrm>
            <a:off x="-1332656" y="4683124"/>
            <a:ext cx="1224136" cy="11703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600" noProof="0" dirty="0">
                <a:solidFill>
                  <a:schemeClr val="bg1"/>
                </a:solidFill>
                <a:latin typeface="+mn-lt"/>
              </a:rPr>
              <a:t>Fußnote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75D149C-01F8-4EC9-A71E-671E5DE82E54}"/>
              </a:ext>
            </a:extLst>
          </p:cNvPr>
          <p:cNvSpPr txBox="1"/>
          <p:nvPr userDrawn="1"/>
        </p:nvSpPr>
        <p:spPr>
          <a:xfrm>
            <a:off x="359999" y="5236046"/>
            <a:ext cx="8425225" cy="25199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noProof="0" dirty="0">
                <a:solidFill>
                  <a:schemeClr val="bg1"/>
                </a:solidFill>
                <a:latin typeface="+mn-lt"/>
              </a:rPr>
              <a:t>Titelbereich · Überschrift/Untertitel+ optionale Grafik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AB55479-4C8C-4C73-98A4-1E94B48F3A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810" b="14620"/>
          <a:stretch/>
        </p:blipFill>
        <p:spPr>
          <a:xfrm>
            <a:off x="360000" y="464400"/>
            <a:ext cx="1512000" cy="38291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E9B944C0-9696-428E-9AE3-FF55B995A0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272000" y="468000"/>
            <a:ext cx="1510749" cy="75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31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 userDrawn="1">
          <p15:clr>
            <a:srgbClr val="FBAE40"/>
          </p15:clr>
        </p15:guide>
        <p15:guide id="2" pos="226" userDrawn="1">
          <p15:clr>
            <a:srgbClr val="FBAE40"/>
          </p15:clr>
        </p15:guide>
        <p15:guide id="3" pos="5534" userDrawn="1">
          <p15:clr>
            <a:srgbClr val="FBAE40"/>
          </p15:clr>
        </p15:guide>
        <p15:guide id="5" orient="horz" pos="3020" userDrawn="1">
          <p15:clr>
            <a:srgbClr val="FBAE40"/>
          </p15:clr>
        </p15:guide>
        <p15:guide id="6" orient="horz" pos="221" userDrawn="1">
          <p15:clr>
            <a:srgbClr val="FBAE40"/>
          </p15:clr>
        </p15:guide>
        <p15:guide id="7" pos="4579" userDrawn="1">
          <p15:clr>
            <a:srgbClr val="FBAE40"/>
          </p15:clr>
        </p15:guide>
        <p15:guide id="8" orient="horz" pos="696" userDrawn="1">
          <p15:clr>
            <a:srgbClr val="FBAE40"/>
          </p15:clr>
        </p15:guide>
        <p15:guide id="9" orient="horz" pos="291" userDrawn="1">
          <p15:clr>
            <a:srgbClr val="FBAE40"/>
          </p15:clr>
        </p15:guide>
        <p15:guide id="10" orient="horz" pos="924" userDrawn="1">
          <p15:clr>
            <a:srgbClr val="FBAE40"/>
          </p15:clr>
        </p15:guide>
        <p15:guide id="12" orient="horz" pos="2948" userDrawn="1">
          <p15:clr>
            <a:srgbClr val="FBAE40"/>
          </p15:clr>
        </p15:guide>
        <p15:guide id="13" orient="horz" pos="272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1228" y="268288"/>
            <a:ext cx="7685322" cy="790112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Titel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1228" y="1276350"/>
            <a:ext cx="8604777" cy="3455988"/>
          </a:xfrm>
        </p:spPr>
        <p:txBody>
          <a:bodyPr vert="horz" lIns="0" tIns="0" rIns="0" bIns="0" rtlCol="0">
            <a:noAutofit/>
          </a:bodyPr>
          <a:lstStyle>
            <a:lvl1pPr>
              <a:buClr>
                <a:schemeClr val="tx1"/>
              </a:buClr>
              <a:defRPr lang="en-US" noProof="0" dirty="0" smtClean="0"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 lang="en-US" noProof="0" dirty="0" smtClean="0"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 lang="en-US" noProof="0" dirty="0" smtClean="0"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 lang="en-US" noProof="0" dirty="0" smtClean="0"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 lang="en-US" noProof="0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E139FA1-8F9D-3545-BF76-49561B96D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9875" y="4806000"/>
            <a:ext cx="36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800" b="0" i="0" smtClean="0">
                <a:solidFill>
                  <a:schemeClr val="accent1"/>
                </a:solidFill>
                <a:cs typeface="Rajdhani Medium" panose="02000000000000000000" pitchFamily="2" charset="77"/>
              </a:defRPr>
            </a:lvl1pPr>
          </a:lstStyle>
          <a:p>
            <a:fld id="{50922189-E90D-CC4A-AD43-8CCA4769FFAE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8090FB8-BA0B-4E4F-896D-DFA06BCA0E2C}"/>
              </a:ext>
            </a:extLst>
          </p:cNvPr>
          <p:cNvSpPr txBox="1"/>
          <p:nvPr userDrawn="1"/>
        </p:nvSpPr>
        <p:spPr>
          <a:xfrm>
            <a:off x="3054350" y="4870450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rmAutofit fontScale="25000" lnSpcReduction="20000"/>
          </a:bodyPr>
          <a:lstStyle/>
          <a:p>
            <a:pPr algn="l"/>
            <a:endParaRPr lang="en-US" noProof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9B981B0-37BA-CD45-B754-FB90873E5BA1}"/>
              </a:ext>
            </a:extLst>
          </p:cNvPr>
          <p:cNvSpPr txBox="1"/>
          <p:nvPr userDrawn="1"/>
        </p:nvSpPr>
        <p:spPr>
          <a:xfrm>
            <a:off x="-1332656" y="1277582"/>
            <a:ext cx="1224136" cy="345475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1956DFC-7EBD-2E4F-803F-55D34D8B72B7}"/>
              </a:ext>
            </a:extLst>
          </p:cNvPr>
          <p:cNvSpPr txBox="1"/>
          <p:nvPr userDrawn="1"/>
        </p:nvSpPr>
        <p:spPr>
          <a:xfrm>
            <a:off x="-1332656" y="4805999"/>
            <a:ext cx="1224136" cy="180861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700" noProof="0" dirty="0">
                <a:solidFill>
                  <a:schemeClr val="bg1"/>
                </a:solidFill>
                <a:latin typeface="+mn-lt"/>
              </a:rPr>
              <a:t>Fußzeile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327F01E-AA56-6243-BE3D-F2CF4DCF69DC}"/>
              </a:ext>
            </a:extLst>
          </p:cNvPr>
          <p:cNvSpPr txBox="1"/>
          <p:nvPr userDrawn="1"/>
        </p:nvSpPr>
        <p:spPr>
          <a:xfrm>
            <a:off x="0" y="-345094"/>
            <a:ext cx="4572000" cy="25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dirty="0">
                <a:solidFill>
                  <a:schemeClr val="bg1"/>
                </a:solidFill>
                <a:latin typeface="MetaCorr" panose="02000503040000020004" pitchFamily="2" charset="0"/>
              </a:rPr>
              <a:t>Inhalt 1-spaltig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9305288-1843-F644-A321-389237AB7D7D}"/>
              </a:ext>
            </a:extLst>
          </p:cNvPr>
          <p:cNvSpPr txBox="1"/>
          <p:nvPr userDrawn="1"/>
        </p:nvSpPr>
        <p:spPr>
          <a:xfrm>
            <a:off x="269875" y="5236046"/>
            <a:ext cx="8604249" cy="25199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noProof="0" dirty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28E8F60-D5EF-4DF9-A54B-79C300C8FE3C}"/>
              </a:ext>
            </a:extLst>
          </p:cNvPr>
          <p:cNvSpPr txBox="1"/>
          <p:nvPr userDrawn="1"/>
        </p:nvSpPr>
        <p:spPr>
          <a:xfrm>
            <a:off x="7073999" y="4805999"/>
            <a:ext cx="180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algn="r">
              <a:defRPr sz="800" b="0" i="0">
                <a:solidFill>
                  <a:schemeClr val="accent1"/>
                </a:solidFill>
                <a:cs typeface="Rajdhani Medium" panose="02000000000000000000" pitchFamily="2" charset="77"/>
              </a:defRPr>
            </a:lvl1pPr>
          </a:lstStyle>
          <a:p>
            <a:pPr lvl="0"/>
            <a:r>
              <a:rPr lang="en-US" noProof="0"/>
              <a:t>© OPTIMAL SYSTEMS  ·  yuuvis.com</a:t>
            </a:r>
          </a:p>
        </p:txBody>
      </p:sp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id="{0EE4BAD4-AFA6-4418-921B-05AE182CC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000" y="4806000"/>
            <a:ext cx="6120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noProof="0" dirty="0"/>
              <a:t>Datum · Titel · Autor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F0A1E4F-8548-49C8-9603-500568CD196B}"/>
              </a:ext>
            </a:extLst>
          </p:cNvPr>
          <p:cNvSpPr txBox="1"/>
          <p:nvPr userDrawn="1"/>
        </p:nvSpPr>
        <p:spPr>
          <a:xfrm>
            <a:off x="-1332656" y="268288"/>
            <a:ext cx="1224136" cy="790112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Überschrift</a:t>
            </a:r>
          </a:p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max. 2 Zeilen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1543142-95D9-4C24-82DB-2D19BAE9E2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18524" y="268288"/>
            <a:ext cx="355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22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7" userDrawn="1">
          <p15:clr>
            <a:srgbClr val="FBAE40"/>
          </p15:clr>
        </p15:guide>
        <p15:guide id="2" pos="5593" userDrawn="1">
          <p15:clr>
            <a:srgbClr val="FBAE40"/>
          </p15:clr>
        </p15:guide>
        <p15:guide id="3" orient="horz" pos="165" userDrawn="1">
          <p15:clr>
            <a:srgbClr val="FBAE40"/>
          </p15:clr>
        </p15:guide>
        <p15:guide id="4" orient="horz" pos="3142" userDrawn="1">
          <p15:clr>
            <a:srgbClr val="FBAE40"/>
          </p15:clr>
        </p15:guide>
        <p15:guide id="5" orient="horz" pos="3025" userDrawn="1">
          <p15:clr>
            <a:srgbClr val="FBAE40"/>
          </p15:clr>
        </p15:guide>
        <p15:guide id="6" orient="horz" pos="2984" userDrawn="1">
          <p15:clr>
            <a:srgbClr val="FBAE40"/>
          </p15:clr>
        </p15:guide>
        <p15:guide id="7" orient="horz" pos="669" userDrawn="1">
          <p15:clr>
            <a:srgbClr val="FBAE40"/>
          </p15:clr>
        </p15:guide>
        <p15:guide id="8" orient="horz" pos="800" userDrawn="1">
          <p15:clr>
            <a:srgbClr val="FBAE40"/>
          </p15:clr>
        </p15:guide>
        <p15:guide id="9" pos="50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E139FA1-8F9D-3545-BF76-49561B96D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9875" y="4806000"/>
            <a:ext cx="36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800" b="0" i="0" smtClean="0">
                <a:solidFill>
                  <a:schemeClr val="accent1"/>
                </a:solidFill>
                <a:cs typeface="Rajdhani Medium" panose="02000000000000000000" pitchFamily="2" charset="77"/>
              </a:defRPr>
            </a:lvl1pPr>
          </a:lstStyle>
          <a:p>
            <a:fld id="{50922189-E90D-CC4A-AD43-8CCA4769FFAE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70000" y="268288"/>
            <a:ext cx="7686550" cy="790575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lang="en-US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3B4F45-7356-C648-A1B2-7F250762571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9875" y="1276350"/>
            <a:ext cx="4164013" cy="34559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AD9624-A70A-764F-A40F-CC30B7555F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10113" y="1276350"/>
            <a:ext cx="4164012" cy="34559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6230644-79D8-8146-8B43-DEF37DD19555}"/>
              </a:ext>
            </a:extLst>
          </p:cNvPr>
          <p:cNvSpPr txBox="1"/>
          <p:nvPr userDrawn="1"/>
        </p:nvSpPr>
        <p:spPr>
          <a:xfrm>
            <a:off x="269875" y="5236046"/>
            <a:ext cx="4164013" cy="25199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noProof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DE07079-9003-ED45-AAEE-D938FC0D84E2}"/>
              </a:ext>
            </a:extLst>
          </p:cNvPr>
          <p:cNvSpPr txBox="1"/>
          <p:nvPr userDrawn="1"/>
        </p:nvSpPr>
        <p:spPr>
          <a:xfrm>
            <a:off x="0" y="-345094"/>
            <a:ext cx="4572000" cy="25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dirty="0">
                <a:solidFill>
                  <a:schemeClr val="bg1"/>
                </a:solidFill>
                <a:latin typeface="MetaCorr" panose="02000503040000020004" pitchFamily="2" charset="0"/>
              </a:rPr>
              <a:t>Inhalt 2-spaltig A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1FA11D1-6F19-CA4A-BFDF-472CF074FB81}"/>
              </a:ext>
            </a:extLst>
          </p:cNvPr>
          <p:cNvSpPr txBox="1"/>
          <p:nvPr userDrawn="1"/>
        </p:nvSpPr>
        <p:spPr>
          <a:xfrm>
            <a:off x="4709900" y="5236046"/>
            <a:ext cx="4164013" cy="25199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noProof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256D821-4C2B-44C7-85C1-99321B0F591A}"/>
              </a:ext>
            </a:extLst>
          </p:cNvPr>
          <p:cNvSpPr txBox="1"/>
          <p:nvPr userDrawn="1"/>
        </p:nvSpPr>
        <p:spPr>
          <a:xfrm>
            <a:off x="7073999" y="4805999"/>
            <a:ext cx="180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algn="r">
              <a:defRPr sz="800" b="0" i="0">
                <a:solidFill>
                  <a:schemeClr val="accent1"/>
                </a:solidFill>
                <a:cs typeface="Rajdhani Medium" panose="02000000000000000000" pitchFamily="2" charset="77"/>
              </a:defRPr>
            </a:lvl1pPr>
          </a:lstStyle>
          <a:p>
            <a:pPr lvl="0"/>
            <a:r>
              <a:rPr lang="en-US" noProof="0"/>
              <a:t>© OPTIMAL SYSTEMS  ·  yuuvis.com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3FBA27F-CB6C-4AFA-8F3F-55B15EC91322}"/>
              </a:ext>
            </a:extLst>
          </p:cNvPr>
          <p:cNvSpPr txBox="1"/>
          <p:nvPr userDrawn="1"/>
        </p:nvSpPr>
        <p:spPr>
          <a:xfrm>
            <a:off x="-1332656" y="1277582"/>
            <a:ext cx="1224136" cy="345475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2B24498-7F03-4BC0-BA4C-8200EDDC12DC}"/>
              </a:ext>
            </a:extLst>
          </p:cNvPr>
          <p:cNvSpPr txBox="1"/>
          <p:nvPr userDrawn="1"/>
        </p:nvSpPr>
        <p:spPr>
          <a:xfrm>
            <a:off x="-1332656" y="4805999"/>
            <a:ext cx="1224136" cy="180861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700" noProof="0">
                <a:solidFill>
                  <a:schemeClr val="bg1"/>
                </a:solidFill>
                <a:latin typeface="+mn-lt"/>
              </a:rPr>
              <a:t>Fußzeile</a:t>
            </a:r>
          </a:p>
        </p:txBody>
      </p:sp>
      <p:sp>
        <p:nvSpPr>
          <p:cNvPr id="24" name="Fußzeilenplatzhalter 3">
            <a:extLst>
              <a:ext uri="{FF2B5EF4-FFF2-40B4-BE49-F238E27FC236}">
                <a16:creationId xmlns:a16="http://schemas.microsoft.com/office/drawing/2014/main" id="{8097F364-FB6A-4F66-A88A-EFCD8381A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000" y="4806000"/>
            <a:ext cx="6120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noProof="0" dirty="0"/>
              <a:t>Datum · Titel · Autor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CD1EE5C-F2F3-4FC2-8F8E-AE73C6494164}"/>
              </a:ext>
            </a:extLst>
          </p:cNvPr>
          <p:cNvSpPr txBox="1"/>
          <p:nvPr userDrawn="1"/>
        </p:nvSpPr>
        <p:spPr>
          <a:xfrm>
            <a:off x="-1332656" y="268288"/>
            <a:ext cx="1224136" cy="790112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Überschrift</a:t>
            </a:r>
          </a:p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max. 2 Zeilen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E854554-4E9E-4ED4-AEFB-BD3DEED160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18524" y="268288"/>
            <a:ext cx="355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29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800" userDrawn="1">
          <p15:clr>
            <a:srgbClr val="FBAE40"/>
          </p15:clr>
        </p15:guide>
        <p15:guide id="9" pos="167" userDrawn="1">
          <p15:clr>
            <a:srgbClr val="FBAE40"/>
          </p15:clr>
        </p15:guide>
        <p15:guide id="10" pos="5012" userDrawn="1">
          <p15:clr>
            <a:srgbClr val="FBAE40"/>
          </p15:clr>
        </p15:guide>
        <p15:guide id="11" orient="horz" pos="669" userDrawn="1">
          <p15:clr>
            <a:srgbClr val="FBAE40"/>
          </p15:clr>
        </p15:guide>
        <p15:guide id="12" orient="horz" pos="165" userDrawn="1">
          <p15:clr>
            <a:srgbClr val="FBAE40"/>
          </p15:clr>
        </p15:guide>
        <p15:guide id="13" orient="horz" pos="2984" userDrawn="1">
          <p15:clr>
            <a:srgbClr val="FBAE40"/>
          </p15:clr>
        </p15:guide>
        <p15:guide id="14" orient="horz" pos="3025" userDrawn="1">
          <p15:clr>
            <a:srgbClr val="FBAE40"/>
          </p15:clr>
        </p15:guide>
        <p15:guide id="15" orient="horz" pos="3240" userDrawn="1">
          <p15:clr>
            <a:srgbClr val="FBAE40"/>
          </p15:clr>
        </p15:guide>
        <p15:guide id="16" orient="horz" pos="3140" userDrawn="1">
          <p15:clr>
            <a:srgbClr val="FBAE40"/>
          </p15:clr>
        </p15:guide>
        <p15:guide id="17" pos="5593" userDrawn="1">
          <p15:clr>
            <a:srgbClr val="FBAE40"/>
          </p15:clr>
        </p15:guide>
        <p15:guide id="18" pos="2793" userDrawn="1">
          <p15:clr>
            <a:srgbClr val="FBAE40"/>
          </p15:clr>
        </p15:guide>
        <p15:guide id="19" pos="296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E139FA1-8F9D-3545-BF76-49561B96D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9875" y="4806000"/>
            <a:ext cx="36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800" b="0" i="0" smtClean="0">
                <a:solidFill>
                  <a:schemeClr val="accent1"/>
                </a:solidFill>
                <a:cs typeface="Rajdhani Medium" panose="02000000000000000000" pitchFamily="2" charset="77"/>
              </a:defRPr>
            </a:lvl1pPr>
          </a:lstStyle>
          <a:p>
            <a:fld id="{50922189-E90D-CC4A-AD43-8CCA4769FFAE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70000" y="268288"/>
            <a:ext cx="7686550" cy="790575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lang="en-US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</a:t>
            </a:r>
            <a:r>
              <a:rPr lang="en-US" noProof="0" dirty="0"/>
              <a:t> </a:t>
            </a:r>
            <a:r>
              <a:rPr lang="de-DE" noProof="0" dirty="0"/>
              <a:t>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E508E95-F85A-AD4F-A195-AA10314A67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9875" y="1276350"/>
            <a:ext cx="5661025" cy="34559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F154086-7A41-9345-ACA2-FFCE5B68E3E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70613" y="1276350"/>
            <a:ext cx="2703511" cy="34559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6F1383E-5194-C44C-B9F3-5437BB78B184}"/>
              </a:ext>
            </a:extLst>
          </p:cNvPr>
          <p:cNvSpPr txBox="1"/>
          <p:nvPr userDrawn="1"/>
        </p:nvSpPr>
        <p:spPr>
          <a:xfrm>
            <a:off x="269875" y="5236046"/>
            <a:ext cx="5661025" cy="25199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noProof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F01462D-34F6-0D42-A412-8C1A8A3DB479}"/>
              </a:ext>
            </a:extLst>
          </p:cNvPr>
          <p:cNvSpPr txBox="1"/>
          <p:nvPr userDrawn="1"/>
        </p:nvSpPr>
        <p:spPr>
          <a:xfrm>
            <a:off x="0" y="-345094"/>
            <a:ext cx="4572000" cy="25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dirty="0">
                <a:solidFill>
                  <a:schemeClr val="bg1"/>
                </a:solidFill>
                <a:latin typeface="MetaCorr" panose="02000503040000020004" pitchFamily="2" charset="0"/>
              </a:rPr>
              <a:t>Inhalt 2-spaltig </a:t>
            </a:r>
            <a:r>
              <a:rPr lang="en-US" sz="800" noProof="0" dirty="0">
                <a:solidFill>
                  <a:schemeClr val="bg1"/>
                </a:solidFill>
                <a:latin typeface="+mn-lt"/>
              </a:rPr>
              <a:t>B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CDADFEC-492F-404F-87AF-25395E1CD85A}"/>
              </a:ext>
            </a:extLst>
          </p:cNvPr>
          <p:cNvSpPr txBox="1"/>
          <p:nvPr userDrawn="1"/>
        </p:nvSpPr>
        <p:spPr>
          <a:xfrm>
            <a:off x="6170402" y="5236046"/>
            <a:ext cx="2703511" cy="25199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noProof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C4D8120-6F61-4F43-8A80-D10E6529D7C3}"/>
              </a:ext>
            </a:extLst>
          </p:cNvPr>
          <p:cNvSpPr txBox="1"/>
          <p:nvPr userDrawn="1"/>
        </p:nvSpPr>
        <p:spPr>
          <a:xfrm>
            <a:off x="7073999" y="4805999"/>
            <a:ext cx="180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algn="r">
              <a:defRPr sz="800" b="0" i="0">
                <a:solidFill>
                  <a:schemeClr val="accent1"/>
                </a:solidFill>
                <a:cs typeface="Rajdhani Medium" panose="02000000000000000000" pitchFamily="2" charset="77"/>
              </a:defRPr>
            </a:lvl1pPr>
          </a:lstStyle>
          <a:p>
            <a:pPr lvl="0"/>
            <a:r>
              <a:rPr lang="en-US" noProof="0"/>
              <a:t>© OPTIMAL SYSTEMS  ·  yuuvis.com</a:t>
            </a:r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1E0E0263-82E8-4510-8841-61C3DFDC8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000" y="4806000"/>
            <a:ext cx="6120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noProof="0" dirty="0"/>
              <a:t>Datum</a:t>
            </a:r>
            <a:r>
              <a:rPr lang="en-US" dirty="0"/>
              <a:t> · </a:t>
            </a:r>
            <a:r>
              <a:rPr lang="de-DE" noProof="0" dirty="0"/>
              <a:t>Titel</a:t>
            </a:r>
            <a:r>
              <a:rPr lang="en-US" dirty="0"/>
              <a:t> · </a:t>
            </a:r>
            <a:r>
              <a:rPr lang="de-DE" noProof="0" dirty="0"/>
              <a:t>Autor</a:t>
            </a:r>
            <a:r>
              <a:rPr lang="en-US" dirty="0"/>
              <a:t> </a:t>
            </a:r>
            <a:endParaRPr lang="en-US" noProof="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F7C130E-ECBF-4363-9A24-9AC72C63D54C}"/>
              </a:ext>
            </a:extLst>
          </p:cNvPr>
          <p:cNvSpPr txBox="1"/>
          <p:nvPr userDrawn="1"/>
        </p:nvSpPr>
        <p:spPr>
          <a:xfrm>
            <a:off x="-1332656" y="1277582"/>
            <a:ext cx="1224136" cy="345475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BAC9529-08E3-4662-8CC2-8228A4B559BA}"/>
              </a:ext>
            </a:extLst>
          </p:cNvPr>
          <p:cNvSpPr txBox="1"/>
          <p:nvPr userDrawn="1"/>
        </p:nvSpPr>
        <p:spPr>
          <a:xfrm>
            <a:off x="-1332656" y="4805999"/>
            <a:ext cx="1224136" cy="180861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700" noProof="0">
                <a:solidFill>
                  <a:schemeClr val="bg1"/>
                </a:solidFill>
                <a:latin typeface="+mn-lt"/>
              </a:rPr>
              <a:t>Fußzeile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56FCB5F-EBD0-45D9-A3E2-51695CBBF6C9}"/>
              </a:ext>
            </a:extLst>
          </p:cNvPr>
          <p:cNvSpPr txBox="1"/>
          <p:nvPr userDrawn="1"/>
        </p:nvSpPr>
        <p:spPr>
          <a:xfrm>
            <a:off x="-1332656" y="268288"/>
            <a:ext cx="1224136" cy="790112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Überschrift</a:t>
            </a:r>
          </a:p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max. 2 Zeilen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0B466EB-810F-4408-AE87-9EAABB1140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18524" y="268288"/>
            <a:ext cx="355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70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667" userDrawn="1">
          <p15:clr>
            <a:srgbClr val="FBAE40"/>
          </p15:clr>
        </p15:guide>
        <p15:guide id="8" pos="3887" userDrawn="1">
          <p15:clr>
            <a:srgbClr val="FBAE40"/>
          </p15:clr>
        </p15:guide>
        <p15:guide id="9" pos="167" userDrawn="1">
          <p15:clr>
            <a:srgbClr val="FBAE40"/>
          </p15:clr>
        </p15:guide>
        <p15:guide id="10" pos="5593" userDrawn="1">
          <p15:clr>
            <a:srgbClr val="FBAE40"/>
          </p15:clr>
        </p15:guide>
        <p15:guide id="11" orient="horz" pos="800" userDrawn="1">
          <p15:clr>
            <a:srgbClr val="FBAE40"/>
          </p15:clr>
        </p15:guide>
        <p15:guide id="12" orient="horz" pos="165" userDrawn="1">
          <p15:clr>
            <a:srgbClr val="FBAE40"/>
          </p15:clr>
        </p15:guide>
        <p15:guide id="13" orient="horz" pos="2984" userDrawn="1">
          <p15:clr>
            <a:srgbClr val="FBAE40"/>
          </p15:clr>
        </p15:guide>
        <p15:guide id="14" orient="horz" pos="3025" userDrawn="1">
          <p15:clr>
            <a:srgbClr val="FBAE40"/>
          </p15:clr>
        </p15:guide>
        <p15:guide id="15" orient="horz" pos="3142" userDrawn="1">
          <p15:clr>
            <a:srgbClr val="FBAE40"/>
          </p15:clr>
        </p15:guide>
        <p15:guide id="16" pos="3736" userDrawn="1">
          <p15:clr>
            <a:srgbClr val="FBAE40"/>
          </p15:clr>
        </p15:guide>
        <p15:guide id="17" pos="50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E139FA1-8F9D-3545-BF76-49561B96D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9875" y="4806000"/>
            <a:ext cx="36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800" b="0" i="0" smtClean="0">
                <a:solidFill>
                  <a:schemeClr val="accent1"/>
                </a:solidFill>
                <a:cs typeface="Rajdhani Medium" panose="02000000000000000000" pitchFamily="2" charset="77"/>
              </a:defRPr>
            </a:lvl1pPr>
          </a:lstStyle>
          <a:p>
            <a:fld id="{50922189-E90D-CC4A-AD43-8CCA4769FFAE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71228" y="268288"/>
            <a:ext cx="7685322" cy="790575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lang="en-US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</a:t>
            </a:r>
            <a:r>
              <a:rPr lang="en-US" noProof="0" dirty="0"/>
              <a:t> </a:t>
            </a:r>
            <a:r>
              <a:rPr lang="de-DE" noProof="0" dirty="0"/>
              <a:t>bearbeiten</a:t>
            </a:r>
            <a:endParaRPr lang="en-US" noProof="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72C9301-FE07-EA44-B318-AD61A40A2FE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9875" y="1276350"/>
            <a:ext cx="2703513" cy="34559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AA3004C-BF71-804E-8D31-8F032B4E0AC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213101" y="1276350"/>
            <a:ext cx="5661024" cy="34559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58D254D-77FB-504D-845B-AB4FEDB24991}"/>
              </a:ext>
            </a:extLst>
          </p:cNvPr>
          <p:cNvSpPr txBox="1"/>
          <p:nvPr userDrawn="1"/>
        </p:nvSpPr>
        <p:spPr>
          <a:xfrm>
            <a:off x="269875" y="5236046"/>
            <a:ext cx="2703513" cy="25199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noProof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F3E13DA-38BB-0144-A243-07AF35272453}"/>
              </a:ext>
            </a:extLst>
          </p:cNvPr>
          <p:cNvSpPr txBox="1"/>
          <p:nvPr userDrawn="1"/>
        </p:nvSpPr>
        <p:spPr>
          <a:xfrm>
            <a:off x="0" y="-345094"/>
            <a:ext cx="4572000" cy="25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dirty="0">
                <a:solidFill>
                  <a:schemeClr val="bg1"/>
                </a:solidFill>
                <a:latin typeface="MetaCorr" panose="02000503040000020004" pitchFamily="2" charset="0"/>
              </a:rPr>
              <a:t>Inhalt 2-spaltig </a:t>
            </a:r>
            <a:r>
              <a:rPr lang="en-US" sz="800" noProof="0" dirty="0">
                <a:solidFill>
                  <a:schemeClr val="bg1"/>
                </a:solidFill>
                <a:latin typeface="+mn-lt"/>
              </a:rPr>
              <a:t>C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4181AE0-592D-424C-ADDC-65901750A22F}"/>
              </a:ext>
            </a:extLst>
          </p:cNvPr>
          <p:cNvSpPr txBox="1"/>
          <p:nvPr userDrawn="1"/>
        </p:nvSpPr>
        <p:spPr>
          <a:xfrm>
            <a:off x="3213100" y="5236046"/>
            <a:ext cx="5660813" cy="25199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noProof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CB0A084-4D27-4146-836A-8252219DE11D}"/>
              </a:ext>
            </a:extLst>
          </p:cNvPr>
          <p:cNvSpPr txBox="1"/>
          <p:nvPr userDrawn="1"/>
        </p:nvSpPr>
        <p:spPr>
          <a:xfrm>
            <a:off x="7073999" y="4805999"/>
            <a:ext cx="180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algn="r">
              <a:defRPr sz="800" b="0" i="0">
                <a:solidFill>
                  <a:schemeClr val="accent1"/>
                </a:solidFill>
                <a:cs typeface="Rajdhani Medium" panose="02000000000000000000" pitchFamily="2" charset="77"/>
              </a:defRPr>
            </a:lvl1pPr>
          </a:lstStyle>
          <a:p>
            <a:pPr lvl="0"/>
            <a:r>
              <a:rPr lang="en-US" noProof="0"/>
              <a:t>© OPTIMAL SYSTEMS  ·  yuuvis.com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20C98617-947D-4EB0-8922-475A29855296}"/>
              </a:ext>
            </a:extLst>
          </p:cNvPr>
          <p:cNvSpPr txBox="1"/>
          <p:nvPr userDrawn="1"/>
        </p:nvSpPr>
        <p:spPr>
          <a:xfrm>
            <a:off x="-1332656" y="1277582"/>
            <a:ext cx="1224136" cy="345475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4DDAFCA-5531-49B8-A02C-6688BFCBB3A2}"/>
              </a:ext>
            </a:extLst>
          </p:cNvPr>
          <p:cNvSpPr txBox="1"/>
          <p:nvPr userDrawn="1"/>
        </p:nvSpPr>
        <p:spPr>
          <a:xfrm>
            <a:off x="-1332656" y="4805999"/>
            <a:ext cx="1224136" cy="180861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700" noProof="0">
                <a:solidFill>
                  <a:schemeClr val="bg1"/>
                </a:solidFill>
                <a:latin typeface="+mn-lt"/>
              </a:rPr>
              <a:t>Fußzeile</a:t>
            </a:r>
          </a:p>
        </p:txBody>
      </p:sp>
      <p:sp>
        <p:nvSpPr>
          <p:cNvPr id="28" name="Fußzeilenplatzhalter 3">
            <a:extLst>
              <a:ext uri="{FF2B5EF4-FFF2-40B4-BE49-F238E27FC236}">
                <a16:creationId xmlns:a16="http://schemas.microsoft.com/office/drawing/2014/main" id="{BDC72136-DF52-4DA3-AE88-BD295938D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000" y="4806000"/>
            <a:ext cx="6120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noProof="0" dirty="0"/>
              <a:t>Datum</a:t>
            </a:r>
            <a:r>
              <a:rPr lang="en-US" dirty="0"/>
              <a:t> · </a:t>
            </a:r>
            <a:r>
              <a:rPr lang="de-DE" noProof="0" dirty="0"/>
              <a:t>Titel</a:t>
            </a:r>
            <a:r>
              <a:rPr lang="en-US" dirty="0"/>
              <a:t> · </a:t>
            </a:r>
            <a:r>
              <a:rPr lang="de-DE" noProof="0" dirty="0"/>
              <a:t>Autor</a:t>
            </a:r>
            <a:r>
              <a:rPr lang="en-US" dirty="0"/>
              <a:t> </a:t>
            </a:r>
            <a:endParaRPr lang="en-US" noProof="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D8A889A-EBF1-4288-8E61-71E2D0E267FC}"/>
              </a:ext>
            </a:extLst>
          </p:cNvPr>
          <p:cNvSpPr txBox="1"/>
          <p:nvPr userDrawn="1"/>
        </p:nvSpPr>
        <p:spPr>
          <a:xfrm>
            <a:off x="-1332656" y="268288"/>
            <a:ext cx="1224136" cy="790112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Überschrift</a:t>
            </a:r>
          </a:p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max. 2 Zeilen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1D5A737-350C-4ED8-9185-CA92894E82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18524" y="268288"/>
            <a:ext cx="355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54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804">
          <p15:clr>
            <a:srgbClr val="FBAE40"/>
          </p15:clr>
        </p15:guide>
        <p15:guide id="9" pos="2024" userDrawn="1">
          <p15:clr>
            <a:srgbClr val="FBAE40"/>
          </p15:clr>
        </p15:guide>
        <p15:guide id="10" pos="5760" userDrawn="1">
          <p15:clr>
            <a:srgbClr val="FBAE40"/>
          </p15:clr>
        </p15:guide>
        <p15:guide id="11" orient="horz" pos="907">
          <p15:clr>
            <a:srgbClr val="FBAE40"/>
          </p15:clr>
        </p15:guide>
        <p15:guide id="12" pos="5012" userDrawn="1">
          <p15:clr>
            <a:srgbClr val="FBAE40"/>
          </p15:clr>
        </p15:guide>
        <p15:guide id="13" pos="5593" userDrawn="1">
          <p15:clr>
            <a:srgbClr val="FBAE40"/>
          </p15:clr>
        </p15:guide>
        <p15:guide id="14" pos="169" userDrawn="1">
          <p15:clr>
            <a:srgbClr val="FBAE40"/>
          </p15:clr>
        </p15:guide>
        <p15:guide id="15" pos="167" userDrawn="1">
          <p15:clr>
            <a:srgbClr val="FBAE40"/>
          </p15:clr>
        </p15:guide>
        <p15:guide id="17" pos="1873" userDrawn="1">
          <p15:clr>
            <a:srgbClr val="FBAE40"/>
          </p15:clr>
        </p15:guide>
        <p15:guide id="18" orient="horz" pos="2983" userDrawn="1">
          <p15:clr>
            <a:srgbClr val="FBAE40"/>
          </p15:clr>
        </p15:guide>
        <p15:guide id="19" orient="horz" pos="3025" userDrawn="1">
          <p15:clr>
            <a:srgbClr val="FBAE40"/>
          </p15:clr>
        </p15:guide>
        <p15:guide id="20" orient="horz" pos="3142" userDrawn="1">
          <p15:clr>
            <a:srgbClr val="FBAE40"/>
          </p15:clr>
        </p15:guide>
        <p15:guide id="21" orient="horz" pos="166" userDrawn="1">
          <p15:clr>
            <a:srgbClr val="FBAE40"/>
          </p15:clr>
        </p15:guide>
        <p15:guide id="22" orient="horz" pos="66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-spalti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E139FA1-8F9D-3545-BF76-49561B96D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9875" y="4806000"/>
            <a:ext cx="36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800" b="0" i="0" smtClean="0">
                <a:solidFill>
                  <a:schemeClr val="accent1"/>
                </a:solidFill>
                <a:cs typeface="Rajdhani Medium" panose="02000000000000000000" pitchFamily="2" charset="77"/>
              </a:defRPr>
            </a:lvl1pPr>
          </a:lstStyle>
          <a:p>
            <a:fld id="{50922189-E90D-CC4A-AD43-8CCA4769FFAE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71228" y="268288"/>
            <a:ext cx="7685322" cy="790575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lang="en-US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</a:t>
            </a:r>
            <a:r>
              <a:rPr lang="en-US" noProof="0" dirty="0"/>
              <a:t> </a:t>
            </a:r>
            <a:r>
              <a:rPr lang="de-DE" noProof="0" dirty="0"/>
              <a:t>bearbeiten</a:t>
            </a:r>
            <a:endParaRPr lang="en-US" noProof="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A2429F-8493-774B-8111-F4E8BEDC84E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9875" y="1276350"/>
            <a:ext cx="2701925" cy="34559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  <a:p>
            <a:pPr lvl="4"/>
            <a:endParaRPr lang="en-US" noProof="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BD5FDD2-CC60-EA42-A764-1C451CA5D4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222625" y="1276350"/>
            <a:ext cx="2701925" cy="34559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  <a:p>
            <a:pPr lvl="4"/>
            <a:endParaRPr lang="en-US" noProof="0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2C7DD3C4-6136-0C4D-AC7B-7BEFF3B02C6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75375" y="1276350"/>
            <a:ext cx="2695575" cy="34559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  <a:p>
            <a:pPr lvl="4"/>
            <a:endParaRPr lang="en-US" noProof="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BE94B9B-9900-AE42-BE65-C18E2BBC03AF}"/>
              </a:ext>
            </a:extLst>
          </p:cNvPr>
          <p:cNvSpPr txBox="1"/>
          <p:nvPr userDrawn="1"/>
        </p:nvSpPr>
        <p:spPr>
          <a:xfrm>
            <a:off x="269875" y="5236046"/>
            <a:ext cx="2703513" cy="25199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noProof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F8B722E-2521-894D-83C4-568418CCFFE3}"/>
              </a:ext>
            </a:extLst>
          </p:cNvPr>
          <p:cNvSpPr txBox="1"/>
          <p:nvPr userDrawn="1"/>
        </p:nvSpPr>
        <p:spPr>
          <a:xfrm>
            <a:off x="0" y="-345094"/>
            <a:ext cx="4572000" cy="25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dirty="0">
                <a:solidFill>
                  <a:schemeClr val="bg1"/>
                </a:solidFill>
                <a:latin typeface="MetaCorr" panose="02000503040000020004" pitchFamily="2" charset="0"/>
              </a:rPr>
              <a:t>Inhalt 3-spaltig </a:t>
            </a:r>
            <a:endParaRPr lang="en-US" sz="800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317D792-0ABC-FB40-8B06-B271E20DCF3E}"/>
              </a:ext>
            </a:extLst>
          </p:cNvPr>
          <p:cNvSpPr txBox="1"/>
          <p:nvPr userDrawn="1"/>
        </p:nvSpPr>
        <p:spPr>
          <a:xfrm>
            <a:off x="3213101" y="5236046"/>
            <a:ext cx="2717800" cy="25199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noProof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1552BAA-9703-804A-9A80-49925498B9DD}"/>
              </a:ext>
            </a:extLst>
          </p:cNvPr>
          <p:cNvSpPr txBox="1"/>
          <p:nvPr userDrawn="1"/>
        </p:nvSpPr>
        <p:spPr>
          <a:xfrm>
            <a:off x="6173118" y="5236046"/>
            <a:ext cx="2717800" cy="25199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noProof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B5CAF1B-5300-402A-8C44-CF03DB559565}"/>
              </a:ext>
            </a:extLst>
          </p:cNvPr>
          <p:cNvSpPr txBox="1"/>
          <p:nvPr userDrawn="1"/>
        </p:nvSpPr>
        <p:spPr>
          <a:xfrm>
            <a:off x="7073999" y="4805999"/>
            <a:ext cx="180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algn="r">
              <a:defRPr sz="800" b="0" i="0">
                <a:solidFill>
                  <a:schemeClr val="accent1"/>
                </a:solidFill>
                <a:cs typeface="Rajdhani Medium" panose="02000000000000000000" pitchFamily="2" charset="77"/>
              </a:defRPr>
            </a:lvl1pPr>
          </a:lstStyle>
          <a:p>
            <a:pPr lvl="0"/>
            <a:r>
              <a:rPr lang="en-US" noProof="0"/>
              <a:t>© OPTIMAL SYSTEMS  ·  yuuvis.com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D3EB0DD-DB47-429D-84B0-F3A82B8E8B32}"/>
              </a:ext>
            </a:extLst>
          </p:cNvPr>
          <p:cNvSpPr txBox="1"/>
          <p:nvPr userDrawn="1"/>
        </p:nvSpPr>
        <p:spPr>
          <a:xfrm>
            <a:off x="-1332656" y="268288"/>
            <a:ext cx="1224136" cy="790112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Überschrift</a:t>
            </a:r>
          </a:p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max. 2 Zeilen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77560BC-0E99-46C7-A428-5D59004D9766}"/>
              </a:ext>
            </a:extLst>
          </p:cNvPr>
          <p:cNvSpPr txBox="1"/>
          <p:nvPr userDrawn="1"/>
        </p:nvSpPr>
        <p:spPr>
          <a:xfrm>
            <a:off x="-1332656" y="1277582"/>
            <a:ext cx="1224136" cy="345475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35D30F4-3600-4295-9EFD-5820F82A883F}"/>
              </a:ext>
            </a:extLst>
          </p:cNvPr>
          <p:cNvSpPr txBox="1"/>
          <p:nvPr userDrawn="1"/>
        </p:nvSpPr>
        <p:spPr>
          <a:xfrm>
            <a:off x="-1332656" y="4805999"/>
            <a:ext cx="1224136" cy="180861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700" noProof="0">
                <a:solidFill>
                  <a:schemeClr val="bg1"/>
                </a:solidFill>
                <a:latin typeface="+mn-lt"/>
              </a:rPr>
              <a:t>Fußzeile</a:t>
            </a:r>
          </a:p>
        </p:txBody>
      </p:sp>
      <p:sp>
        <p:nvSpPr>
          <p:cNvPr id="30" name="Fußzeilenplatzhalter 3">
            <a:extLst>
              <a:ext uri="{FF2B5EF4-FFF2-40B4-BE49-F238E27FC236}">
                <a16:creationId xmlns:a16="http://schemas.microsoft.com/office/drawing/2014/main" id="{2DEE6DE9-CABE-4A1D-9AE1-1E485499D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000" y="4806000"/>
            <a:ext cx="6120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noProof="0" dirty="0"/>
              <a:t>Datum</a:t>
            </a:r>
            <a:r>
              <a:rPr lang="en-US" dirty="0"/>
              <a:t> · </a:t>
            </a:r>
            <a:r>
              <a:rPr lang="de-DE" noProof="0" dirty="0"/>
              <a:t>Titel</a:t>
            </a:r>
            <a:r>
              <a:rPr lang="en-US" dirty="0"/>
              <a:t> · </a:t>
            </a:r>
            <a:r>
              <a:rPr lang="de-DE" noProof="0" dirty="0"/>
              <a:t>Autor</a:t>
            </a:r>
            <a:r>
              <a:rPr lang="en-US" dirty="0"/>
              <a:t> </a:t>
            </a:r>
            <a:endParaRPr lang="en-US" noProof="0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6CA0C2C-DF4A-49B4-A24E-73046A6049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18524" y="268288"/>
            <a:ext cx="355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72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36" userDrawn="1">
          <p15:clr>
            <a:srgbClr val="FBAE40"/>
          </p15:clr>
        </p15:guide>
        <p15:guide id="6" orient="horz" pos="800" userDrawn="1">
          <p15:clr>
            <a:srgbClr val="FBAE40"/>
          </p15:clr>
        </p15:guide>
        <p15:guide id="8" pos="3887" userDrawn="1">
          <p15:clr>
            <a:srgbClr val="FBAE40"/>
          </p15:clr>
        </p15:guide>
        <p15:guide id="9" pos="1873" userDrawn="1">
          <p15:clr>
            <a:srgbClr val="FBAE40"/>
          </p15:clr>
        </p15:guide>
        <p15:guide id="10" pos="2024" userDrawn="1">
          <p15:clr>
            <a:srgbClr val="FBAE40"/>
          </p15:clr>
        </p15:guide>
        <p15:guide id="11" pos="167" userDrawn="1">
          <p15:clr>
            <a:srgbClr val="FBAE40"/>
          </p15:clr>
        </p15:guide>
        <p15:guide id="12" pos="5593" userDrawn="1">
          <p15:clr>
            <a:srgbClr val="FBAE40"/>
          </p15:clr>
        </p15:guide>
        <p15:guide id="13" orient="horz" pos="669" userDrawn="1">
          <p15:clr>
            <a:srgbClr val="FBAE40"/>
          </p15:clr>
        </p15:guide>
        <p15:guide id="14" orient="horz" pos="165" userDrawn="1">
          <p15:clr>
            <a:srgbClr val="FBAE40"/>
          </p15:clr>
        </p15:guide>
        <p15:guide id="15" orient="horz" pos="3142" userDrawn="1">
          <p15:clr>
            <a:srgbClr val="FBAE40"/>
          </p15:clr>
        </p15:guide>
        <p15:guide id="16" orient="horz" pos="2981" userDrawn="1">
          <p15:clr>
            <a:srgbClr val="FBAE40"/>
          </p15:clr>
        </p15:guide>
        <p15:guide id="17" orient="horz" pos="3025" userDrawn="1">
          <p15:clr>
            <a:srgbClr val="FBAE40"/>
          </p15:clr>
        </p15:guide>
        <p15:guide id="18" pos="50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06D4A-0DE6-B241-8DD2-1BACAE830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9875" y="4806000"/>
            <a:ext cx="36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800" b="0" i="0" smtClean="0">
                <a:solidFill>
                  <a:schemeClr val="accent1"/>
                </a:solidFill>
                <a:cs typeface="Rajdhani Medium" panose="02000000000000000000" pitchFamily="2" charset="77"/>
              </a:defRPr>
            </a:lvl1pPr>
          </a:lstStyle>
          <a:p>
            <a:fld id="{50922189-E90D-CC4A-AD43-8CCA4769FFAE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71228" y="268288"/>
            <a:ext cx="6996347" cy="790575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lang="en-US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</a:t>
            </a:r>
            <a:r>
              <a:rPr lang="en-US" noProof="0" dirty="0"/>
              <a:t> </a:t>
            </a:r>
            <a:r>
              <a:rPr lang="de-DE" noProof="0" dirty="0"/>
              <a:t>bearbeiten</a:t>
            </a:r>
            <a:endParaRPr lang="en-US" noProof="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A6FDC2A-428D-3146-84B6-6E32AF928117}"/>
              </a:ext>
            </a:extLst>
          </p:cNvPr>
          <p:cNvSpPr txBox="1"/>
          <p:nvPr userDrawn="1"/>
        </p:nvSpPr>
        <p:spPr>
          <a:xfrm>
            <a:off x="0" y="-345094"/>
            <a:ext cx="4572000" cy="25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dirty="0">
                <a:solidFill>
                  <a:schemeClr val="bg1"/>
                </a:solidFill>
                <a:latin typeface="MetaCorr" panose="02000503040000020004" pitchFamily="2" charset="0"/>
              </a:rPr>
              <a:t>Inhalt nur Titel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F695F8C-3D64-4085-96EE-D232DB85E415}"/>
              </a:ext>
            </a:extLst>
          </p:cNvPr>
          <p:cNvSpPr txBox="1"/>
          <p:nvPr userDrawn="1"/>
        </p:nvSpPr>
        <p:spPr>
          <a:xfrm>
            <a:off x="7073999" y="4805999"/>
            <a:ext cx="180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algn="r">
              <a:defRPr sz="800" b="0" i="0">
                <a:solidFill>
                  <a:schemeClr val="accent1"/>
                </a:solidFill>
                <a:cs typeface="Rajdhani Medium" panose="02000000000000000000" pitchFamily="2" charset="77"/>
              </a:defRPr>
            </a:lvl1pPr>
          </a:lstStyle>
          <a:p>
            <a:pPr lvl="0"/>
            <a:r>
              <a:rPr lang="en-US" noProof="0"/>
              <a:t>© OPTIMAL SYSTEMS  ·  yuuvis.com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C014FE2-A80D-4A82-B8B8-E622B7B57659}"/>
              </a:ext>
            </a:extLst>
          </p:cNvPr>
          <p:cNvSpPr txBox="1"/>
          <p:nvPr userDrawn="1"/>
        </p:nvSpPr>
        <p:spPr>
          <a:xfrm>
            <a:off x="-1332656" y="268288"/>
            <a:ext cx="1224136" cy="790112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Überschrift</a:t>
            </a:r>
          </a:p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max. 2 Zeilen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7781EA3-BBDB-4333-BE01-431B1FF6A3AF}"/>
              </a:ext>
            </a:extLst>
          </p:cNvPr>
          <p:cNvSpPr txBox="1"/>
          <p:nvPr userDrawn="1"/>
        </p:nvSpPr>
        <p:spPr>
          <a:xfrm>
            <a:off x="-1332656" y="1277582"/>
            <a:ext cx="1224136" cy="345475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5EF2485-935B-4451-B3CA-7D5E9EBE9F54}"/>
              </a:ext>
            </a:extLst>
          </p:cNvPr>
          <p:cNvSpPr txBox="1"/>
          <p:nvPr userDrawn="1"/>
        </p:nvSpPr>
        <p:spPr>
          <a:xfrm>
            <a:off x="-1332656" y="4805999"/>
            <a:ext cx="1224136" cy="180861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700" noProof="0" dirty="0">
                <a:solidFill>
                  <a:schemeClr val="bg1"/>
                </a:solidFill>
                <a:latin typeface="+mn-lt"/>
              </a:rPr>
              <a:t>Fußzeile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FC1C744-52BD-451C-A198-FFB7E8E91EAC}"/>
              </a:ext>
            </a:extLst>
          </p:cNvPr>
          <p:cNvSpPr txBox="1"/>
          <p:nvPr userDrawn="1"/>
        </p:nvSpPr>
        <p:spPr>
          <a:xfrm>
            <a:off x="269875" y="5236046"/>
            <a:ext cx="8604249" cy="25199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noProof="0" dirty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22" name="Fußzeilenplatzhalter 3">
            <a:extLst>
              <a:ext uri="{FF2B5EF4-FFF2-40B4-BE49-F238E27FC236}">
                <a16:creationId xmlns:a16="http://schemas.microsoft.com/office/drawing/2014/main" id="{78D75798-ACE6-49B6-B209-B3C500026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000" y="4806000"/>
            <a:ext cx="6120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noProof="0" dirty="0"/>
              <a:t>Datum · Titel · Autor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AB5D54B-C5FB-41ED-9735-B6840CD56D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18524" y="268288"/>
            <a:ext cx="355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87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6" userDrawn="1">
          <p15:clr>
            <a:srgbClr val="FBAE40"/>
          </p15:clr>
        </p15:guide>
        <p15:guide id="7" orient="horz" pos="2983" userDrawn="1">
          <p15:clr>
            <a:srgbClr val="FBAE40"/>
          </p15:clr>
        </p15:guide>
        <p15:guide id="8" pos="5591" userDrawn="1">
          <p15:clr>
            <a:srgbClr val="FBAE40"/>
          </p15:clr>
        </p15:guide>
        <p15:guide id="9" orient="horz" pos="1620" userDrawn="1">
          <p15:clr>
            <a:srgbClr val="FBAE40"/>
          </p15:clr>
        </p15:guide>
        <p15:guide id="10" orient="horz" pos="164" userDrawn="1">
          <p15:clr>
            <a:srgbClr val="FBAE40"/>
          </p15:clr>
        </p15:guide>
        <p15:guide id="11" orient="horz" pos="668" userDrawn="1">
          <p15:clr>
            <a:srgbClr val="FBAE40"/>
          </p15:clr>
        </p15:guide>
        <p15:guide id="12" orient="horz" pos="3025" userDrawn="1">
          <p15:clr>
            <a:srgbClr val="FBAE40"/>
          </p15:clr>
        </p15:guide>
        <p15:guide id="13" orient="horz" pos="314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letzt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61B049B-EE96-474A-B790-5E5DF73D357A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gradFill>
            <a:gsLst>
              <a:gs pos="0">
                <a:schemeClr val="accent2"/>
              </a:gs>
              <a:gs pos="65000">
                <a:schemeClr val="accent3"/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C40350-4A74-9E47-ACF9-7FDDBE1F17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76" y="268288"/>
            <a:ext cx="7686474" cy="790575"/>
          </a:xfr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lang="en-US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Vielen </a:t>
            </a:r>
            <a:r>
              <a:rPr lang="de-DE"/>
              <a:t>Dank.</a:t>
            </a:r>
            <a:endParaRPr lang="de-DE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6E3ECFE-91BA-6B4D-9329-A27B08F6CF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9874" y="1274887"/>
            <a:ext cx="7686473" cy="1020489"/>
          </a:xfrm>
        </p:spPr>
        <p:txBody>
          <a:bodyPr wrap="none" anchor="b" anchorCtr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Ansprechpartner</a:t>
            </a:r>
          </a:p>
          <a:p>
            <a:pPr lvl="0"/>
            <a:r>
              <a:rPr lang="de-DE" dirty="0"/>
              <a:t>Funktion </a:t>
            </a:r>
          </a:p>
          <a:p>
            <a:pPr lvl="0"/>
            <a:r>
              <a:rPr lang="de-DE" dirty="0"/>
              <a:t>E-Mail</a:t>
            </a:r>
          </a:p>
          <a:p>
            <a:pPr lvl="0"/>
            <a:r>
              <a:rPr lang="de-DE" dirty="0"/>
              <a:t>Telefon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1F6A62-A0F5-F34F-A6EF-0F7F3CE2B093}"/>
              </a:ext>
            </a:extLst>
          </p:cNvPr>
          <p:cNvSpPr txBox="1">
            <a:spLocks/>
          </p:cNvSpPr>
          <p:nvPr userDrawn="1"/>
        </p:nvSpPr>
        <p:spPr>
          <a:xfrm>
            <a:off x="269875" y="4050000"/>
            <a:ext cx="7686472" cy="860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bg1"/>
                </a:solidFill>
                <a:latin typeface="MetaCorr" panose="02000503040000020004" pitchFamily="2" charset="0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900" b="0">
                <a:solidFill>
                  <a:schemeClr val="bg1"/>
                </a:solidFill>
                <a:latin typeface="MetaCorr" panose="02000503040000020004" pitchFamily="2" charset="0"/>
              </a:rPr>
              <a:t>Unternehmenszentrale</a:t>
            </a:r>
            <a:r>
              <a:rPr lang="de-DE" sz="900" b="0" i="0" noProof="0">
                <a:solidFill>
                  <a:srgbClr val="FFFFFF"/>
                </a:solidFill>
                <a:latin typeface="+mn-lt"/>
                <a:cs typeface="Rajdhani Medium" panose="02000000000000000000" pitchFamily="2" charset="77"/>
              </a:rPr>
              <a:t> · Cicerostraße 26 · 10709 Berlin · Deutschland</a:t>
            </a:r>
            <a:br>
              <a:rPr lang="de-DE" sz="900" b="0" i="0" noProof="0">
                <a:solidFill>
                  <a:srgbClr val="FFFFFF"/>
                </a:solidFill>
                <a:latin typeface="+mn-lt"/>
                <a:cs typeface="Rajdhani Medium" panose="02000000000000000000" pitchFamily="2" charset="77"/>
              </a:rPr>
            </a:br>
            <a:r>
              <a:rPr lang="de-DE" sz="900" b="0">
                <a:solidFill>
                  <a:schemeClr val="bg1"/>
                </a:solidFill>
                <a:latin typeface="MetaCorr" panose="02000503040000020004" pitchFamily="2" charset="0"/>
              </a:rPr>
              <a:t>Telefon</a:t>
            </a:r>
            <a:r>
              <a:rPr lang="de-DE" sz="900" b="0" i="0" noProof="0">
                <a:solidFill>
                  <a:srgbClr val="FFFFFF"/>
                </a:solidFill>
                <a:latin typeface="+mn-lt"/>
                <a:cs typeface="Rajdhani Medium" panose="02000000000000000000" pitchFamily="2" charset="77"/>
              </a:rPr>
              <a:t>: +49 30 895708-0 ·  info@yuuvis.com</a:t>
            </a:r>
            <a:endParaRPr lang="de-DE" sz="900" b="0" i="0" noProof="0" dirty="0">
              <a:solidFill>
                <a:srgbClr val="FFFFFF"/>
              </a:solidFill>
              <a:latin typeface="+mn-lt"/>
              <a:cs typeface="Rajdhani Medium" panose="02000000000000000000" pitchFamily="2" charset="77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82372FC-3A04-1941-B626-6C505E44EE58}"/>
              </a:ext>
            </a:extLst>
          </p:cNvPr>
          <p:cNvSpPr txBox="1"/>
          <p:nvPr userDrawn="1"/>
        </p:nvSpPr>
        <p:spPr>
          <a:xfrm>
            <a:off x="-787078" y="-1099595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rmAutofit fontScale="25000" lnSpcReduction="20000"/>
          </a:bodyPr>
          <a:lstStyle/>
          <a:p>
            <a:pPr algn="l"/>
            <a:endParaRPr lang="de-DE" noProof="0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D3D4E71-AAB3-4CC3-B491-E1392E8CF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342842" y="1292173"/>
            <a:ext cx="1462916" cy="2355726"/>
          </a:xfrm>
          <a:prstGeom prst="rect">
            <a:avLst/>
          </a:prstGeom>
        </p:spPr>
      </p:pic>
      <p:sp>
        <p:nvSpPr>
          <p:cNvPr id="14" name="Url">
            <a:extLst>
              <a:ext uri="{FF2B5EF4-FFF2-40B4-BE49-F238E27FC236}">
                <a16:creationId xmlns:a16="http://schemas.microsoft.com/office/drawing/2014/main" id="{538155BD-0CCA-AD4D-83F8-1AAAF603FBEB}"/>
              </a:ext>
            </a:extLst>
          </p:cNvPr>
          <p:cNvSpPr txBox="1">
            <a:spLocks/>
          </p:cNvSpPr>
          <p:nvPr userDrawn="1"/>
        </p:nvSpPr>
        <p:spPr>
          <a:xfrm>
            <a:off x="269875" y="2826000"/>
            <a:ext cx="5400000" cy="163636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bg1"/>
                </a:solidFill>
                <a:latin typeface="MetaCorr" panose="02000503040000020004" pitchFamily="2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60" b="0" i="0" kern="1200" spc="30" baseline="0" noProof="0">
                <a:solidFill>
                  <a:schemeClr val="bg1"/>
                </a:solidFill>
                <a:effectLst/>
                <a:latin typeface="Bai Jamjuree Medium" pitchFamily="2" charset="-34"/>
                <a:ea typeface="+mn-ea"/>
                <a:cs typeface="Bai Jamjuree Medium" pitchFamily="2" charset="-34"/>
              </a:rPr>
              <a:t>yuuvis.com</a:t>
            </a:r>
            <a:endParaRPr lang="de-DE" sz="1160" b="0" i="0" kern="1200" spc="30" baseline="0" noProof="0" dirty="0">
              <a:solidFill>
                <a:schemeClr val="bg1"/>
              </a:solidFill>
              <a:effectLst/>
              <a:latin typeface="Bai Jamjuree Medium" pitchFamily="2" charset="-34"/>
              <a:ea typeface="+mn-ea"/>
              <a:cs typeface="Bai Jamjuree Medium" pitchFamily="2" charset="-34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CE2C86F-2165-DF48-BB93-BB2C624A1932}"/>
              </a:ext>
            </a:extLst>
          </p:cNvPr>
          <p:cNvSpPr txBox="1"/>
          <p:nvPr userDrawn="1"/>
        </p:nvSpPr>
        <p:spPr>
          <a:xfrm>
            <a:off x="-1332656" y="268288"/>
            <a:ext cx="1224136" cy="790112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Überschrift</a:t>
            </a:r>
          </a:p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max. 2 Zeilen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80582EF-FBF1-6147-8F6C-D7B80819BB05}"/>
              </a:ext>
            </a:extLst>
          </p:cNvPr>
          <p:cNvSpPr txBox="1"/>
          <p:nvPr userDrawn="1"/>
        </p:nvSpPr>
        <p:spPr>
          <a:xfrm>
            <a:off x="-1332656" y="1277582"/>
            <a:ext cx="1224136" cy="1017794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Kontaktdaten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572DE50-689F-EC49-ACCB-DA445866FBDE}"/>
              </a:ext>
            </a:extLst>
          </p:cNvPr>
          <p:cNvSpPr txBox="1"/>
          <p:nvPr userDrawn="1"/>
        </p:nvSpPr>
        <p:spPr>
          <a:xfrm>
            <a:off x="-1332656" y="4633913"/>
            <a:ext cx="1224136" cy="242887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>
                <a:solidFill>
                  <a:schemeClr val="bg1"/>
                </a:solidFill>
                <a:latin typeface="+mn-lt"/>
              </a:rPr>
              <a:t>Firmenanschrift </a:t>
            </a:r>
            <a:endParaRPr lang="de-DE" sz="800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72C1B39-9353-3B40-9D25-1EC7EAF85BD4}"/>
              </a:ext>
            </a:extLst>
          </p:cNvPr>
          <p:cNvSpPr txBox="1"/>
          <p:nvPr userDrawn="1"/>
        </p:nvSpPr>
        <p:spPr>
          <a:xfrm>
            <a:off x="0" y="-345094"/>
            <a:ext cx="4572000" cy="25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noProof="0" dirty="0">
                <a:solidFill>
                  <a:schemeClr val="bg1"/>
                </a:solidFill>
                <a:latin typeface="+mn-lt"/>
              </a:rPr>
              <a:t>Inhalt letzte Folie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7C6F41D-3B27-E94C-87E7-35169648E636}"/>
              </a:ext>
            </a:extLst>
          </p:cNvPr>
          <p:cNvSpPr txBox="1"/>
          <p:nvPr userDrawn="1"/>
        </p:nvSpPr>
        <p:spPr>
          <a:xfrm>
            <a:off x="-1332656" y="2823578"/>
            <a:ext cx="1224136" cy="16886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 dirty="0" err="1">
                <a:solidFill>
                  <a:schemeClr val="bg1"/>
                </a:solidFill>
                <a:latin typeface="+mn-lt"/>
              </a:rPr>
              <a:t>url</a:t>
            </a:r>
            <a:endParaRPr lang="de-DE" sz="800" noProof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3583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1450" userDrawn="1">
          <p15:clr>
            <a:srgbClr val="FBAE40"/>
          </p15:clr>
        </p15:guide>
        <p15:guide id="9" orient="horz" pos="3072" userDrawn="1">
          <p15:clr>
            <a:srgbClr val="FBAE40"/>
          </p15:clr>
        </p15:guide>
        <p15:guide id="10" orient="horz" pos="2919" userDrawn="1">
          <p15:clr>
            <a:srgbClr val="FBAE40"/>
          </p15:clr>
        </p15:guide>
        <p15:guide id="11" orient="horz" pos="166" userDrawn="1">
          <p15:clr>
            <a:srgbClr val="FBAE40"/>
          </p15:clr>
        </p15:guide>
        <p15:guide id="12" orient="horz" pos="668" userDrawn="1">
          <p15:clr>
            <a:srgbClr val="FBAE40"/>
          </p15:clr>
        </p15:guide>
        <p15:guide id="13" orient="horz" pos="802" userDrawn="1">
          <p15:clr>
            <a:srgbClr val="FBAE40"/>
          </p15:clr>
        </p15:guide>
        <p15:guide id="14" orient="horz" pos="1885" userDrawn="1">
          <p15:clr>
            <a:srgbClr val="FBAE40"/>
          </p15:clr>
        </p15:guide>
        <p15:guide id="15" orient="horz" pos="1776" userDrawn="1">
          <p15:clr>
            <a:srgbClr val="FBAE40"/>
          </p15:clr>
        </p15:guide>
        <p15:guide id="16" pos="50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876" y="268288"/>
            <a:ext cx="7200000" cy="7901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noProof="0" dirty="0"/>
              <a:t>Mastertitelformat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875" y="1278000"/>
            <a:ext cx="8604249" cy="34543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FB6091-24B5-41AE-BC38-FD2448FBB8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000" y="4806000"/>
            <a:ext cx="6120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noProof="0" dirty="0"/>
              <a:t>Datum · Titel · Autor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6DF283-FF96-4F5C-8EF2-975D97C1D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9876" y="4806000"/>
            <a:ext cx="360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08F0CA1B-79D6-4CAA-8A50-4298C4D75E49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7303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8" r:id="rId2"/>
    <p:sldLayoutId id="2147483719" r:id="rId3"/>
    <p:sldLayoutId id="2147483721" r:id="rId4"/>
    <p:sldLayoutId id="2147483722" r:id="rId5"/>
    <p:sldLayoutId id="2147483727" r:id="rId6"/>
    <p:sldLayoutId id="2147483726" r:id="rId7"/>
    <p:sldLayoutId id="2147483723" r:id="rId8"/>
    <p:sldLayoutId id="2147483713" r:id="rId9"/>
    <p:sldLayoutId id="2147483728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tx1"/>
        </a:buClr>
        <a:buFont typeface="Wingdings" pitchFamily="2" charset="2"/>
        <a:buChar char="§"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900"/>
        </a:spcBef>
        <a:buClr>
          <a:schemeClr val="tx1"/>
        </a:buClr>
        <a:buFont typeface="Wingdings" pitchFamily="2" charset="2"/>
        <a:buChar char="§"/>
        <a:defRPr sz="13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700"/>
        </a:spcBef>
        <a:buClr>
          <a:schemeClr val="tx1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700"/>
        </a:spcBef>
        <a:buClr>
          <a:schemeClr val="tx1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700"/>
        </a:spcBef>
        <a:buClr>
          <a:schemeClr val="tx1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7" userDrawn="1">
          <p15:clr>
            <a:srgbClr val="F26B43"/>
          </p15:clr>
        </p15:guide>
        <p15:guide id="14" orient="horz" userDrawn="1">
          <p15:clr>
            <a:srgbClr val="F26B43"/>
          </p15:clr>
        </p15:guide>
        <p15:guide id="16" orient="horz" pos="3240" userDrawn="1">
          <p15:clr>
            <a:srgbClr val="F26B43"/>
          </p15:clr>
        </p15:guide>
        <p15:guide id="19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optimal-systems.com/yuuvis_develop/display/YMY/ARCHIVE+Servic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help.optimal-systems.com/yuuvis_develop/display/YMY/Installation+Guide#InstallationGuide-infrastructure" TargetMode="External"/><Relationship Id="rId4" Type="http://schemas.openxmlformats.org/officeDocument/2006/relationships/hyperlink" Target="http://doc.isilon.com/ECS/3.4/DataAccessGuide/GUID-CA0B1CAA-35BA-433D-8EB3-304DB47BE3CC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optimal-systems.com/yuuvis_develop/display/YMY/Schema+-+Defining+Object+Types#SchemaDefiningObjectTypes-SecondaryObjectTypeDe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help.optimal-systems.com/yuuvis_develop/pages/viewpage.action?pageId=58163256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optimal-systems.com/yuuvis_develop/pages/viewpage.action?pageId=8821154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help.optimal-systems.com/yuuvis_develop/pages/viewpage.action?pageId=88211555" TargetMode="External"/><Relationship Id="rId4" Type="http://schemas.openxmlformats.org/officeDocument/2006/relationships/hyperlink" Target="https://help.optimal-systems.com/yuuvis_develop/pages/viewpage.action?pageId=8821155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optimal-systems.com/yuuvis_develop/pages/viewpage.action?pageId=5816325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help.optimal-systems.com/yuuvis_develop/display/YMY/Update+Instructions+2022+Autumn" TargetMode="External"/><Relationship Id="rId4" Type="http://schemas.openxmlformats.org/officeDocument/2006/relationships/hyperlink" Target="https://help.optimal-systems.com/yuuvis_develop/pages/viewpage.action?pageId=4014403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695691"/>
            <a:ext cx="8316456" cy="1035934"/>
          </a:xfrm>
        </p:spPr>
        <p:txBody>
          <a:bodyPr/>
          <a:lstStyle/>
          <a:p>
            <a:r>
              <a:rPr lang="de-DE" noProof="0" dirty="0" smtClean="0">
                <a:latin typeface="+mj-lt"/>
              </a:rPr>
              <a:t>Yuuvis </a:t>
            </a:r>
            <a:r>
              <a:rPr lang="de-DE" noProof="0" dirty="0" err="1" smtClean="0">
                <a:latin typeface="+mj-lt"/>
              </a:rPr>
              <a:t>Momentum</a:t>
            </a:r>
            <a:r>
              <a:rPr lang="de-DE" noProof="0" dirty="0" smtClean="0">
                <a:latin typeface="+mj-lt"/>
              </a:rPr>
              <a:t> </a:t>
            </a:r>
            <a:r>
              <a:rPr lang="de-DE" noProof="0" dirty="0" err="1" smtClean="0">
                <a:latin typeface="+mj-lt"/>
              </a:rPr>
              <a:t>Autumn</a:t>
            </a:r>
            <a:r>
              <a:rPr lang="de-DE" noProof="0" dirty="0" smtClean="0">
                <a:latin typeface="+mj-lt"/>
              </a:rPr>
              <a:t> 2022 –CORE</a:t>
            </a:r>
            <a:endParaRPr lang="de-DE" noProof="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noProof="0" dirty="0">
                <a:latin typeface="+mj-lt"/>
              </a:rPr>
              <a:t>yuuvis</a:t>
            </a:r>
            <a:r>
              <a:rPr lang="de-DE" baseline="30000" noProof="0" dirty="0">
                <a:latin typeface="+mj-lt"/>
              </a:rPr>
              <a:t>®</a:t>
            </a:r>
            <a:r>
              <a:rPr lang="de-DE" noProof="0" dirty="0">
                <a:latin typeface="+mj-lt"/>
              </a:rPr>
              <a:t> </a:t>
            </a:r>
            <a:r>
              <a:rPr lang="de-DE" noProof="0" dirty="0" err="1" smtClean="0">
                <a:latin typeface="+mj-lt"/>
              </a:rPr>
              <a:t>Momentum</a:t>
            </a:r>
            <a:endParaRPr lang="de-DE" noProof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26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1F447-DCC4-4472-85FA-154831C3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of new third-party software versions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999A71-A882-47B6-B204-0575D81B9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Support of DELL EMC ECS via S3 Protocol</a:t>
            </a:r>
          </a:p>
          <a:p>
            <a:r>
              <a:rPr lang="en-US" dirty="0"/>
              <a:t>The </a:t>
            </a:r>
            <a:r>
              <a:rPr lang="en-US" dirty="0">
                <a:hlinkClick r:id="rId3"/>
              </a:rPr>
              <a:t>ARCHIVE Service</a:t>
            </a:r>
            <a:r>
              <a:rPr lang="en-US" dirty="0"/>
              <a:t> can be connected to a </a:t>
            </a:r>
            <a:r>
              <a:rPr lang="en-US" dirty="0">
                <a:hlinkClick r:id="rId4"/>
              </a:rPr>
              <a:t>Dell EMC ECS</a:t>
            </a:r>
            <a:r>
              <a:rPr lang="en-US" dirty="0"/>
              <a:t> as repository via S3 protocol. Archive-internal retention is supported as well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Support of </a:t>
            </a:r>
            <a:r>
              <a:rPr lang="en-US" b="1" dirty="0" err="1"/>
              <a:t>Redis</a:t>
            </a:r>
            <a:r>
              <a:rPr lang="en-US" b="1" dirty="0"/>
              <a:t> Version 7.0.4</a:t>
            </a:r>
          </a:p>
          <a:p>
            <a:r>
              <a:rPr lang="en-US" dirty="0" err="1"/>
              <a:t>yuuvis</a:t>
            </a:r>
            <a:r>
              <a:rPr lang="en-US" dirty="0"/>
              <a:t>® Momentum has been tested with </a:t>
            </a:r>
            <a:r>
              <a:rPr lang="en-US" dirty="0" err="1"/>
              <a:t>Redis</a:t>
            </a:r>
            <a:r>
              <a:rPr lang="en-US" dirty="0"/>
              <a:t> version 7.0.4. This version is now also used in the</a:t>
            </a:r>
            <a:r>
              <a:rPr lang="en-US" dirty="0">
                <a:hlinkClick r:id="rId5"/>
              </a:rPr>
              <a:t> infrastructure Helm chart</a:t>
            </a:r>
            <a:r>
              <a:rPr lang="en-US" dirty="0"/>
              <a:t> for test installations.</a:t>
            </a:r>
            <a:br>
              <a:rPr lang="en-US" dirty="0"/>
            </a:br>
            <a:endParaRPr lang="en-US" dirty="0" smtClean="0"/>
          </a:p>
          <a:p>
            <a:r>
              <a:rPr lang="en-US" b="1" dirty="0" smtClean="0"/>
              <a:t>Support </a:t>
            </a:r>
            <a:r>
              <a:rPr lang="en-US" b="1" dirty="0"/>
              <a:t>of </a:t>
            </a:r>
            <a:r>
              <a:rPr lang="en-US" b="1" dirty="0" err="1"/>
              <a:t>Elasticsearch</a:t>
            </a:r>
            <a:r>
              <a:rPr lang="en-US" b="1" dirty="0"/>
              <a:t> version 7.16</a:t>
            </a:r>
          </a:p>
          <a:p>
            <a:r>
              <a:rPr lang="en-US" dirty="0" err="1"/>
              <a:t>yuuvis</a:t>
            </a:r>
            <a:r>
              <a:rPr lang="en-US" dirty="0"/>
              <a:t>® Momentum has been tested with </a:t>
            </a:r>
            <a:r>
              <a:rPr lang="en-US" dirty="0" err="1"/>
              <a:t>Elasticsearch</a:t>
            </a:r>
            <a:r>
              <a:rPr lang="en-US" dirty="0"/>
              <a:t> version 7.16. This version is now also used in the</a:t>
            </a:r>
            <a:r>
              <a:rPr lang="en-US" dirty="0">
                <a:hlinkClick r:id="rId5"/>
              </a:rPr>
              <a:t> infrastructure Helm chart</a:t>
            </a:r>
            <a:r>
              <a:rPr lang="en-US" dirty="0"/>
              <a:t> for test installations.</a:t>
            </a:r>
            <a:br>
              <a:rPr lang="en-US" dirty="0"/>
            </a:br>
            <a:endParaRPr lang="de-DE" noProof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8437F5-E09F-4CF4-8F37-90407854A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922189-E90D-CC4A-AD43-8CCA4769FFAE}" type="slidenum">
              <a:rPr lang="en-US" noProof="0" smtClean="0"/>
              <a:pPr/>
              <a:t>10</a:t>
            </a:fld>
            <a:endParaRPr lang="en-US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889FFD-65FA-44F6-BDA2-D5137B4C9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September 2022 </a:t>
            </a:r>
            <a:r>
              <a:rPr lang="de-DE" dirty="0"/>
              <a:t>· yuuvis</a:t>
            </a:r>
            <a:r>
              <a:rPr lang="de-DE" baseline="30000" dirty="0"/>
              <a:t>®</a:t>
            </a:r>
            <a:r>
              <a:rPr lang="de-DE" dirty="0"/>
              <a:t> Momentum · </a:t>
            </a:r>
            <a:r>
              <a:rPr lang="de-DE" dirty="0" smtClean="0"/>
              <a:t>Andreas Dunkel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462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noProof="0" dirty="0" err="1" smtClean="0">
                <a:latin typeface="+mj-lt"/>
              </a:rPr>
              <a:t>Danke</a:t>
            </a:r>
            <a:endParaRPr lang="en-US" noProof="0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noProof="0" dirty="0" smtClean="0">
                <a:latin typeface="+mj-lt"/>
              </a:rPr>
              <a:t>Andreas Dunkel</a:t>
            </a:r>
            <a:endParaRPr lang="de-DE" b="1" noProof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72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1F447-DCC4-4472-85FA-154831C3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improved</a:t>
            </a:r>
            <a:r>
              <a:rPr lang="de-DE" dirty="0"/>
              <a:t> DMS </a:t>
            </a:r>
            <a:r>
              <a:rPr lang="de-DE" dirty="0" err="1"/>
              <a:t>functionality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999A71-A882-47B6-B204-0575D81B9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Internal Tokens for Custom </a:t>
            </a:r>
            <a:r>
              <a:rPr lang="en-US" dirty="0" smtClean="0">
                <a:latin typeface="+mj-lt"/>
              </a:rPr>
              <a:t>Services</a:t>
            </a:r>
          </a:p>
          <a:p>
            <a:r>
              <a:rPr lang="en-US" dirty="0">
                <a:latin typeface="+mj-lt"/>
              </a:rPr>
              <a:t>Efficient Refresh of the Tenant </a:t>
            </a:r>
            <a:r>
              <a:rPr lang="en-US" dirty="0" smtClean="0">
                <a:latin typeface="+mj-lt"/>
              </a:rPr>
              <a:t>Configuration</a:t>
            </a:r>
          </a:p>
          <a:p>
            <a:r>
              <a:rPr lang="en-US" dirty="0">
                <a:latin typeface="+mj-lt"/>
              </a:rPr>
              <a:t>Managing </a:t>
            </a:r>
            <a:r>
              <a:rPr lang="en-US" dirty="0" smtClean="0">
                <a:latin typeface="+mj-lt"/>
              </a:rPr>
              <a:t>Secondary </a:t>
            </a:r>
            <a:r>
              <a:rPr lang="en-US" dirty="0">
                <a:latin typeface="+mj-lt"/>
              </a:rPr>
              <a:t>Object Types via </a:t>
            </a:r>
            <a:r>
              <a:rPr lang="en-US" dirty="0" err="1" smtClean="0">
                <a:latin typeface="+mj-lt"/>
              </a:rPr>
              <a:t>Webhook</a:t>
            </a:r>
            <a:endParaRPr lang="en-US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Parameter '</a:t>
            </a:r>
            <a:r>
              <a:rPr lang="en-US" dirty="0" err="1">
                <a:latin typeface="+mj-lt"/>
              </a:rPr>
              <a:t>waitForSearchConsistency</a:t>
            </a:r>
            <a:r>
              <a:rPr lang="en-US" dirty="0">
                <a:latin typeface="+mj-lt"/>
              </a:rPr>
              <a:t>' for Endpoints with Effect on the Search </a:t>
            </a:r>
            <a:r>
              <a:rPr lang="en-US" dirty="0" smtClean="0">
                <a:latin typeface="+mj-lt"/>
              </a:rPr>
              <a:t>Index</a:t>
            </a:r>
          </a:p>
          <a:p>
            <a:r>
              <a:rPr lang="en-US" dirty="0">
                <a:latin typeface="+mj-lt"/>
              </a:rPr>
              <a:t>Management of Tenant-specific Role </a:t>
            </a:r>
            <a:r>
              <a:rPr lang="en-US" dirty="0" smtClean="0">
                <a:latin typeface="+mj-lt"/>
              </a:rPr>
              <a:t>Sets</a:t>
            </a:r>
          </a:p>
          <a:p>
            <a:r>
              <a:rPr lang="de-DE" dirty="0" smtClean="0">
                <a:latin typeface="+mj-lt"/>
              </a:rPr>
              <a:t>SOTHOOK - </a:t>
            </a:r>
            <a:r>
              <a:rPr lang="de-DE" dirty="0" err="1" smtClean="0">
                <a:latin typeface="+mj-lt"/>
              </a:rPr>
              <a:t>Stability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>
                <a:latin typeface="+mj-lt"/>
              </a:rPr>
              <a:t>Improvement</a:t>
            </a:r>
            <a:endParaRPr lang="de-DE" noProof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8437F5-E09F-4CF4-8F37-90407854A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922189-E90D-CC4A-AD43-8CCA4769FFAE}" type="slidenum">
              <a:rPr lang="en-US" noProof="0" smtClean="0"/>
              <a:pPr/>
              <a:t>2</a:t>
            </a:fld>
            <a:endParaRPr lang="en-US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889FFD-65FA-44F6-BDA2-D5137B4C9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September 2022 </a:t>
            </a:r>
            <a:r>
              <a:rPr lang="de-DE" dirty="0"/>
              <a:t>· yuuvis</a:t>
            </a:r>
            <a:r>
              <a:rPr lang="de-DE" baseline="30000" dirty="0"/>
              <a:t>®</a:t>
            </a:r>
            <a:r>
              <a:rPr lang="de-DE" dirty="0"/>
              <a:t> Momentum · </a:t>
            </a:r>
            <a:r>
              <a:rPr lang="de-DE" dirty="0" smtClean="0"/>
              <a:t>Andreas Dunkel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941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1F447-DCC4-4472-85FA-154831C3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Tokens for Custom Services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999A71-A882-47B6-B204-0575D81B9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Custom services running in the </a:t>
            </a:r>
            <a:r>
              <a:rPr lang="en-US" dirty="0" err="1">
                <a:latin typeface="+mj-lt"/>
              </a:rPr>
              <a:t>yuuvis</a:t>
            </a:r>
            <a:r>
              <a:rPr lang="en-US" dirty="0">
                <a:latin typeface="+mj-lt"/>
              </a:rPr>
              <a:t>® Momentum Kubernetes cluster can use a new internal endpoint of the AUTHENTICATION Service to get a valid internal JSON Web Token (JWT).</a:t>
            </a:r>
          </a:p>
          <a:p>
            <a:r>
              <a:rPr lang="en-US" dirty="0">
                <a:latin typeface="+mj-lt"/>
              </a:rPr>
              <a:t>&gt;&gt; GET /</a:t>
            </a:r>
            <a:r>
              <a:rPr lang="en-US" dirty="0" smtClean="0">
                <a:latin typeface="+mj-lt"/>
              </a:rPr>
              <a:t>authentication-internal/</a:t>
            </a:r>
            <a:r>
              <a:rPr lang="en-US" dirty="0" err="1" smtClean="0">
                <a:latin typeface="+mj-lt"/>
              </a:rPr>
              <a:t>jwt</a:t>
            </a:r>
            <a:r>
              <a:rPr lang="en-US" dirty="0" smtClean="0">
                <a:latin typeface="+mj-lt"/>
              </a:rPr>
              <a:t>/token</a:t>
            </a:r>
            <a:r>
              <a:rPr lang="de-DE" dirty="0">
                <a:latin typeface="+mj-lt"/>
              </a:rPr>
              <a:t/>
            </a:r>
            <a:br>
              <a:rPr lang="de-DE" dirty="0">
                <a:latin typeface="+mj-lt"/>
              </a:rPr>
            </a:br>
            <a:r>
              <a:rPr lang="de-DE" dirty="0">
                <a:latin typeface="+mj-lt"/>
              </a:rPr>
              <a:t>(https://</a:t>
            </a:r>
            <a:r>
              <a:rPr lang="de-DE" dirty="0" smtClean="0">
                <a:latin typeface="+mj-lt"/>
              </a:rPr>
              <a:t>help.optimal-systems.com/yuuvis_develop/pages/viewpage.action?pageId=88211774)</a:t>
            </a:r>
            <a:endParaRPr lang="en-US" dirty="0" smtClean="0">
              <a:latin typeface="+mj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8437F5-E09F-4CF4-8F37-90407854A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922189-E90D-CC4A-AD43-8CCA4769FFAE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889FFD-65FA-44F6-BDA2-D5137B4C9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September 2022 </a:t>
            </a:r>
            <a:r>
              <a:rPr lang="de-DE" dirty="0"/>
              <a:t>· yuuvis</a:t>
            </a:r>
            <a:r>
              <a:rPr lang="de-DE" baseline="30000" dirty="0"/>
              <a:t>®</a:t>
            </a:r>
            <a:r>
              <a:rPr lang="de-DE" dirty="0"/>
              <a:t> Momentum · </a:t>
            </a:r>
            <a:r>
              <a:rPr lang="de-DE" dirty="0" smtClean="0"/>
              <a:t>Andreas Dunkel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76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1F447-DCC4-4472-85FA-154831C3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Refresh of the Tenant Configuration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999A71-A882-47B6-B204-0575D81B9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 new internal endpoint can be used to activate changes in the tenant configuration instead of the conventional refresh endpoint. Only changes in the authentication.oauth2.tenants list in the application-oauth2.yml configuration file are considered. Thus, the creation or manipulation of tenants can be carried out much faster. However, tenants that were removed from the configuration are NOT automatically deleted.</a:t>
            </a:r>
          </a:p>
          <a:p>
            <a:r>
              <a:rPr lang="en-US" dirty="0">
                <a:latin typeface="+mj-lt"/>
              </a:rPr>
              <a:t>&gt;&gt; GET /</a:t>
            </a:r>
            <a:r>
              <a:rPr lang="en-US" dirty="0" smtClean="0">
                <a:latin typeface="+mj-lt"/>
              </a:rPr>
              <a:t>authentication-internal/manage/</a:t>
            </a:r>
            <a:r>
              <a:rPr lang="en-US" dirty="0" err="1" smtClean="0">
                <a:latin typeface="+mj-lt"/>
              </a:rPr>
              <a:t>refreshTenants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(https://</a:t>
            </a:r>
            <a:r>
              <a:rPr lang="en-US" dirty="0" smtClean="0">
                <a:latin typeface="+mj-lt"/>
              </a:rPr>
              <a:t>help.optimal-systems.com/yuuvis_develop/display/YMY/Service+Monitoring+and+Maintenance)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8437F5-E09F-4CF4-8F37-90407854A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922189-E90D-CC4A-AD43-8CCA4769FFAE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889FFD-65FA-44F6-BDA2-D5137B4C9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September 2022 </a:t>
            </a:r>
            <a:r>
              <a:rPr lang="de-DE" dirty="0"/>
              <a:t>· yuuvis</a:t>
            </a:r>
            <a:r>
              <a:rPr lang="de-DE" baseline="30000" dirty="0"/>
              <a:t>®</a:t>
            </a:r>
            <a:r>
              <a:rPr lang="de-DE" dirty="0"/>
              <a:t> Momentum · </a:t>
            </a:r>
            <a:r>
              <a:rPr lang="de-DE" dirty="0" smtClean="0"/>
              <a:t>Andreas Dunkel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07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1F447-DCC4-4472-85FA-154831C3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Secondary Object Types via </a:t>
            </a:r>
            <a:r>
              <a:rPr lang="en-US" dirty="0" err="1"/>
              <a:t>Webhook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999A71-A882-47B6-B204-0575D81B9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Secondary object types</a:t>
            </a:r>
            <a:r>
              <a:rPr lang="en-US" dirty="0"/>
              <a:t> (SOTs) can be added or removed via the POST dms.request.objects.upsert.database-before webhook if they are referenced as floating in the corresponding object type definition. </a:t>
            </a:r>
            <a:r>
              <a:rPr lang="en-US" dirty="0"/>
              <a:t>For the related properties, the following behavior is implemented now:</a:t>
            </a:r>
          </a:p>
          <a:p>
            <a:r>
              <a:rPr lang="en-US" dirty="0"/>
              <a:t>If the </a:t>
            </a:r>
            <a:r>
              <a:rPr lang="en-US" dirty="0" err="1"/>
              <a:t>webhook</a:t>
            </a:r>
            <a:r>
              <a:rPr lang="en-US" dirty="0"/>
              <a:t> removes an SOT from an object, all properties that were provided by the SOT are automatically removed from that object as well.</a:t>
            </a:r>
          </a:p>
          <a:p>
            <a:r>
              <a:rPr lang="en-US" dirty="0"/>
              <a:t>If the </a:t>
            </a:r>
            <a:r>
              <a:rPr lang="en-US" dirty="0" err="1"/>
              <a:t>webhook</a:t>
            </a:r>
            <a:r>
              <a:rPr lang="en-US" dirty="0"/>
              <a:t> adds an SOT to an object, all properties provided by the SOT can be added to that object by the </a:t>
            </a:r>
            <a:r>
              <a:rPr lang="en-US" dirty="0" err="1"/>
              <a:t>webhook</a:t>
            </a:r>
            <a:r>
              <a:rPr lang="en-US" dirty="0"/>
              <a:t> as well. If those properties are not added by the </a:t>
            </a:r>
            <a:r>
              <a:rPr lang="en-US" dirty="0" err="1"/>
              <a:t>webhook</a:t>
            </a:r>
            <a:r>
              <a:rPr lang="en-US" dirty="0"/>
              <a:t>, they will be automatically added with their default values afterwards (if available).</a:t>
            </a:r>
          </a:p>
          <a:p>
            <a:r>
              <a:rPr lang="en-US" dirty="0"/>
              <a:t>&gt;&gt; </a:t>
            </a:r>
            <a:r>
              <a:rPr lang="en-US" dirty="0">
                <a:hlinkClick r:id="rId4"/>
              </a:rPr>
              <a:t>POST </a:t>
            </a:r>
            <a:r>
              <a:rPr lang="en-US" dirty="0" err="1" smtClean="0">
                <a:hlinkClick r:id="rId4"/>
              </a:rPr>
              <a:t>dms.request.objects.upsert.database</a:t>
            </a:r>
            <a:r>
              <a:rPr lang="en-US" dirty="0" smtClean="0">
                <a:hlinkClick r:id="rId4"/>
              </a:rPr>
              <a:t>-before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(https://</a:t>
            </a:r>
            <a:r>
              <a:rPr lang="en-US" dirty="0" smtClean="0"/>
              <a:t>help.optimal-systems.com/yuuvis_develop/pages/viewpage.action?pageId=58163256)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8437F5-E09F-4CF4-8F37-90407854A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922189-E90D-CC4A-AD43-8CCA4769FFAE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889FFD-65FA-44F6-BDA2-D5137B4C9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September 2022 </a:t>
            </a:r>
            <a:r>
              <a:rPr lang="de-DE" dirty="0"/>
              <a:t>· yuuvis</a:t>
            </a:r>
            <a:r>
              <a:rPr lang="de-DE" baseline="30000" dirty="0"/>
              <a:t>®</a:t>
            </a:r>
            <a:r>
              <a:rPr lang="de-DE" dirty="0"/>
              <a:t> Momentum · </a:t>
            </a:r>
            <a:r>
              <a:rPr lang="de-DE" dirty="0" smtClean="0"/>
              <a:t>Andreas Dunkel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03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1F447-DCC4-4472-85FA-154831C3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'</a:t>
            </a:r>
            <a:r>
              <a:rPr lang="en-US" dirty="0" err="1"/>
              <a:t>waitForSearchConsistency</a:t>
            </a:r>
            <a:r>
              <a:rPr lang="en-US" dirty="0"/>
              <a:t>' for Endpoints with Effect on the Search Index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999A71-A882-47B6-B204-0575D81B9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processes that lead to an update of the index of the search engine can be called with the new parameter </a:t>
            </a:r>
            <a:r>
              <a:rPr lang="en-US" dirty="0" err="1" smtClean="0"/>
              <a:t>waitForSearchConsistency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Default only the import process works without waiting for search consistency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Now </a:t>
            </a:r>
            <a:r>
              <a:rPr lang="en-US" dirty="0" smtClean="0"/>
              <a:t>adaptable </a:t>
            </a:r>
            <a:r>
              <a:rPr lang="en-US" dirty="0"/>
              <a:t>to the specific situation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8437F5-E09F-4CF4-8F37-90407854A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922189-E90D-CC4A-AD43-8CCA4769FFAE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889FFD-65FA-44F6-BDA2-D5137B4C9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September 2022 </a:t>
            </a:r>
            <a:r>
              <a:rPr lang="de-DE" dirty="0"/>
              <a:t>· yuuvis</a:t>
            </a:r>
            <a:r>
              <a:rPr lang="de-DE" baseline="30000" dirty="0"/>
              <a:t>®</a:t>
            </a:r>
            <a:r>
              <a:rPr lang="de-DE" dirty="0"/>
              <a:t> Momentum · </a:t>
            </a:r>
            <a:r>
              <a:rPr lang="de-DE" dirty="0" smtClean="0"/>
              <a:t>Andreas Dunkel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45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1F447-DCC4-4472-85FA-154831C3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r>
              <a:rPr lang="en-US" dirty="0"/>
              <a:t>of Tenant-specific Role Sets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999A71-A882-47B6-B204-0575D81B9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endpoints allow for the management of the tenant-specific role set for any tenant by a system integrator:</a:t>
            </a:r>
          </a:p>
          <a:p>
            <a:r>
              <a:rPr lang="en-US" dirty="0">
                <a:hlinkClick r:id="rId3"/>
              </a:rPr>
              <a:t>GET /</a:t>
            </a:r>
            <a:r>
              <a:rPr lang="en-US" dirty="0" err="1">
                <a:hlinkClick r:id="rId3"/>
              </a:rPr>
              <a:t>api</a:t>
            </a:r>
            <a:r>
              <a:rPr lang="en-US" dirty="0">
                <a:hlinkClick r:id="rId3"/>
              </a:rPr>
              <a:t>/system/tenants/{tenant}/permissions</a:t>
            </a:r>
            <a:r>
              <a:rPr lang="en-US" dirty="0"/>
              <a:t> – Retrieve the role set of a tenant.</a:t>
            </a:r>
          </a:p>
          <a:p>
            <a:r>
              <a:rPr lang="en-US" dirty="0">
                <a:hlinkClick r:id="rId4"/>
              </a:rPr>
              <a:t>POST /</a:t>
            </a:r>
            <a:r>
              <a:rPr lang="en-US" dirty="0" err="1">
                <a:hlinkClick r:id="rId4"/>
              </a:rPr>
              <a:t>api</a:t>
            </a:r>
            <a:r>
              <a:rPr lang="en-US" dirty="0">
                <a:hlinkClick r:id="rId4"/>
              </a:rPr>
              <a:t>/system/tenants/{tenant}/permissions</a:t>
            </a:r>
            <a:r>
              <a:rPr lang="en-US" dirty="0"/>
              <a:t> – Update the role set of a tenant.</a:t>
            </a:r>
          </a:p>
          <a:p>
            <a:r>
              <a:rPr lang="en-US" dirty="0">
                <a:hlinkClick r:id="rId5"/>
              </a:rPr>
              <a:t>POST /</a:t>
            </a:r>
            <a:r>
              <a:rPr lang="en-US" dirty="0" err="1">
                <a:hlinkClick r:id="rId5"/>
              </a:rPr>
              <a:t>api</a:t>
            </a:r>
            <a:r>
              <a:rPr lang="en-US" dirty="0">
                <a:hlinkClick r:id="rId5"/>
              </a:rPr>
              <a:t>/system/tenants/{tenant}/permissions/validate</a:t>
            </a:r>
            <a:r>
              <a:rPr lang="en-US" dirty="0"/>
              <a:t> – Validate the role set of a tenant.</a:t>
            </a:r>
          </a:p>
          <a:p>
            <a:endParaRPr lang="en-US" dirty="0" smtClean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8437F5-E09F-4CF4-8F37-90407854A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922189-E90D-CC4A-AD43-8CCA4769FFAE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889FFD-65FA-44F6-BDA2-D5137B4C9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September 2022 </a:t>
            </a:r>
            <a:r>
              <a:rPr lang="de-DE" dirty="0"/>
              <a:t>· yuuvis</a:t>
            </a:r>
            <a:r>
              <a:rPr lang="de-DE" baseline="30000" dirty="0"/>
              <a:t>®</a:t>
            </a:r>
            <a:r>
              <a:rPr lang="de-DE" dirty="0"/>
              <a:t> Momentum · </a:t>
            </a:r>
            <a:r>
              <a:rPr lang="de-DE" dirty="0" smtClean="0"/>
              <a:t>Andreas Dunkel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775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1F447-DCC4-4472-85FA-154831C3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SOTHOOK - </a:t>
            </a:r>
            <a:r>
              <a:rPr lang="de-DE" dirty="0" err="1"/>
              <a:t>Stability</a:t>
            </a:r>
            <a:r>
              <a:rPr lang="de-DE" dirty="0"/>
              <a:t> </a:t>
            </a:r>
            <a:r>
              <a:rPr lang="de-DE" dirty="0" err="1"/>
              <a:t>Improvement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999A71-A882-47B6-B204-0575D81B9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service uses the </a:t>
            </a:r>
            <a:r>
              <a:rPr lang="en-US" dirty="0"/>
              <a:t>webhook type </a:t>
            </a:r>
            <a:r>
              <a:rPr lang="en-US" dirty="0">
                <a:hlinkClick r:id="rId3"/>
              </a:rPr>
              <a:t>dms.request.objects.upsert.database-before</a:t>
            </a:r>
            <a:r>
              <a:rPr lang="en-US" dirty="0"/>
              <a:t> instead of </a:t>
            </a:r>
            <a:r>
              <a:rPr lang="en-US" dirty="0">
                <a:hlinkClick r:id="rId4"/>
              </a:rPr>
              <a:t>dms.request.objects.upsert.storage-before</a:t>
            </a:r>
            <a:r>
              <a:rPr lang="en-US" dirty="0"/>
              <a:t>. </a:t>
            </a:r>
            <a:r>
              <a:rPr lang="en-US" dirty="0"/>
              <a:t>With this improvement, the service can handle old objects with metadata properties that are no longer defined in the current schema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Note</a:t>
            </a:r>
            <a:r>
              <a:rPr lang="en-US" b="1" dirty="0"/>
              <a:t>: </a:t>
            </a:r>
            <a:r>
              <a:rPr lang="en-US" dirty="0"/>
              <a:t>Your system hook configuration has to be </a:t>
            </a:r>
            <a:r>
              <a:rPr lang="en-US" dirty="0">
                <a:hlinkClick r:id="rId5"/>
              </a:rPr>
              <a:t>adjusted manually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(https://</a:t>
            </a:r>
            <a:r>
              <a:rPr lang="en-US" dirty="0" smtClean="0"/>
              <a:t>help.optimal-systems.com/yuuvis_develop/display/YMY/SOTHOOK)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8437F5-E09F-4CF4-8F37-90407854A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922189-E90D-CC4A-AD43-8CCA4769FFAE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889FFD-65FA-44F6-BDA2-D5137B4C9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September 2022 </a:t>
            </a:r>
            <a:r>
              <a:rPr lang="de-DE" dirty="0"/>
              <a:t>· yuuvis</a:t>
            </a:r>
            <a:r>
              <a:rPr lang="de-DE" baseline="30000" dirty="0"/>
              <a:t>®</a:t>
            </a:r>
            <a:r>
              <a:rPr lang="de-DE" dirty="0"/>
              <a:t> Momentum · </a:t>
            </a:r>
            <a:r>
              <a:rPr lang="de-DE" dirty="0" smtClean="0"/>
              <a:t>Andreas Dunkel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19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1F447-DCC4-4472-85FA-154831C3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extended</a:t>
            </a:r>
            <a:r>
              <a:rPr lang="de-DE" dirty="0"/>
              <a:t> </a:t>
            </a:r>
            <a:r>
              <a:rPr lang="de-DE" dirty="0" err="1"/>
              <a:t>maintenance</a:t>
            </a:r>
            <a:r>
              <a:rPr lang="de-DE" dirty="0"/>
              <a:t> </a:t>
            </a:r>
            <a:r>
              <a:rPr lang="de-DE" dirty="0" err="1"/>
              <a:t>possibilities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999A71-A882-47B6-B204-0575D81B9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Comparing Database and Search Index</a:t>
            </a:r>
          </a:p>
          <a:p>
            <a:r>
              <a:rPr lang="en-US" dirty="0">
                <a:latin typeface="+mj-lt"/>
              </a:rPr>
              <a:t>The </a:t>
            </a:r>
            <a:r>
              <a:rPr lang="en-US" dirty="0" smtClean="0">
                <a:latin typeface="+mj-lt"/>
              </a:rPr>
              <a:t>maintain-compare </a:t>
            </a:r>
            <a:r>
              <a:rPr lang="en-US" dirty="0">
                <a:latin typeface="+mj-lt"/>
              </a:rPr>
              <a:t>command provided by the COMMANDER Service is improved in terms of available parameters and output data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8437F5-E09F-4CF4-8F37-90407854A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922189-E90D-CC4A-AD43-8CCA4769FFAE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889FFD-65FA-44F6-BDA2-D5137B4C9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September 2022 </a:t>
            </a:r>
            <a:r>
              <a:rPr lang="de-DE" dirty="0"/>
              <a:t>· yuuvis</a:t>
            </a:r>
            <a:r>
              <a:rPr lang="de-DE" baseline="30000" dirty="0"/>
              <a:t>®</a:t>
            </a:r>
            <a:r>
              <a:rPr lang="de-DE" dirty="0"/>
              <a:t> Momentum · </a:t>
            </a:r>
            <a:r>
              <a:rPr lang="de-DE" dirty="0" smtClean="0"/>
              <a:t>Andreas Dunkel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7963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-Master yuuvis">
  <a:themeElements>
    <a:clrScheme name="yuuvis Momentum FINAL">
      <a:dk1>
        <a:srgbClr val="78B400"/>
      </a:dk1>
      <a:lt1>
        <a:srgbClr val="FFFFFF"/>
      </a:lt1>
      <a:dk2>
        <a:srgbClr val="003769"/>
      </a:dk2>
      <a:lt2>
        <a:srgbClr val="2E373C"/>
      </a:lt2>
      <a:accent1>
        <a:srgbClr val="2E373C"/>
      </a:accent1>
      <a:accent2>
        <a:srgbClr val="78B400"/>
      </a:accent2>
      <a:accent3>
        <a:srgbClr val="A0F000"/>
      </a:accent3>
      <a:accent4>
        <a:srgbClr val="004E57"/>
      </a:accent4>
      <a:accent5>
        <a:srgbClr val="009BAF"/>
      </a:accent5>
      <a:accent6>
        <a:srgbClr val="00233F"/>
      </a:accent6>
      <a:hlink>
        <a:srgbClr val="78B400"/>
      </a:hlink>
      <a:folHlink>
        <a:srgbClr val="004E57"/>
      </a:folHlink>
    </a:clrScheme>
    <a:fontScheme name="yuuvis® 2020">
      <a:majorFont>
        <a:latin typeface="Bai Jamjuree"/>
        <a:ea typeface=""/>
        <a:cs typeface=""/>
      </a:majorFont>
      <a:minorFont>
        <a:latin typeface="Bai Jamju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80711_enaio_blueline_standard" id="{214FBEFF-29A6-3B4B-BFFC-37017037AE79}" vid="{AC8CAC0C-9452-1B47-9A88-E013C69E8CB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yuuvis Momentum FINAL">
    <a:dk1>
      <a:srgbClr val="78B400"/>
    </a:dk1>
    <a:lt1>
      <a:srgbClr val="FFFFFF"/>
    </a:lt1>
    <a:dk2>
      <a:srgbClr val="003769"/>
    </a:dk2>
    <a:lt2>
      <a:srgbClr val="2E373C"/>
    </a:lt2>
    <a:accent1>
      <a:srgbClr val="2E373C"/>
    </a:accent1>
    <a:accent2>
      <a:srgbClr val="78B400"/>
    </a:accent2>
    <a:accent3>
      <a:srgbClr val="A0F000"/>
    </a:accent3>
    <a:accent4>
      <a:srgbClr val="004E57"/>
    </a:accent4>
    <a:accent5>
      <a:srgbClr val="009BAF"/>
    </a:accent5>
    <a:accent6>
      <a:srgbClr val="00233F"/>
    </a:accent6>
    <a:hlink>
      <a:srgbClr val="78B400"/>
    </a:hlink>
    <a:folHlink>
      <a:srgbClr val="004E5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12ADEB6FF0E8459893CC277E2F3AB8" ma:contentTypeVersion="13" ma:contentTypeDescription="Ein neues Dokument erstellen." ma:contentTypeScope="" ma:versionID="de828de2d730ff7dc6b126564b46666b">
  <xsd:schema xmlns:xsd="http://www.w3.org/2001/XMLSchema" xmlns:xs="http://www.w3.org/2001/XMLSchema" xmlns:p="http://schemas.microsoft.com/office/2006/metadata/properties" xmlns:ns3="614a06ec-bdff-4be1-b5d5-325cba6447f2" xmlns:ns4="eebe7b02-1e5f-4856-97b4-b6fcab045e58" targetNamespace="http://schemas.microsoft.com/office/2006/metadata/properties" ma:root="true" ma:fieldsID="cc5eee372f456dd08625acd9a736f475" ns3:_="" ns4:_="">
    <xsd:import namespace="614a06ec-bdff-4be1-b5d5-325cba6447f2"/>
    <xsd:import namespace="eebe7b02-1e5f-4856-97b4-b6fcab045e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4a06ec-bdff-4be1-b5d5-325cba6447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e7b02-1e5f-4856-97b4-b6fcab045e5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835F23-6DA0-4626-9AF6-EE0B1A78167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EB6039C-BAF6-4C55-A7AC-2225429D42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4a06ec-bdff-4be1-b5d5-325cba6447f2"/>
    <ds:schemaRef ds:uri="eebe7b02-1e5f-4856-97b4-b6fcab045e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F16E98-1FA7-4F29-BF6E-123208C862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723</Words>
  <Application>Microsoft Office PowerPoint</Application>
  <PresentationFormat>Bildschirmpräsentation (16:9)</PresentationFormat>
  <Paragraphs>74</Paragraphs>
  <Slides>11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Rajdhani Medium</vt:lpstr>
      <vt:lpstr>MetaCorr</vt:lpstr>
      <vt:lpstr>Arial</vt:lpstr>
      <vt:lpstr>Bai Jamjuree Medium</vt:lpstr>
      <vt:lpstr>Bai Jamjuree</vt:lpstr>
      <vt:lpstr>Wingdings</vt:lpstr>
      <vt:lpstr>Rajdhani</vt:lpstr>
      <vt:lpstr>OS-Master yuuvis</vt:lpstr>
      <vt:lpstr>Yuuvis Momentum Autumn 2022 –CORE</vt:lpstr>
      <vt:lpstr>improved DMS functionality</vt:lpstr>
      <vt:lpstr>Internal Tokens for Custom Services</vt:lpstr>
      <vt:lpstr>Efficient Refresh of the Tenant Configuration</vt:lpstr>
      <vt:lpstr>Managing Secondary Object Types via Webhook</vt:lpstr>
      <vt:lpstr>Parameter 'waitForSearchConsistency' for Endpoints with Effect on the Search Index</vt:lpstr>
      <vt:lpstr>Management of Tenant-specific Role Sets</vt:lpstr>
      <vt:lpstr>SOTHOOK - Stability Improvement</vt:lpstr>
      <vt:lpstr>extended maintenance possibilities</vt:lpstr>
      <vt:lpstr>support of new third-party software versions </vt:lpstr>
      <vt:lpstr>Danke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Create. Scalable. Platform</dc:title>
  <dc:creator>Benjamin Gräf</dc:creator>
  <cp:lastModifiedBy>Andreas Dunkel</cp:lastModifiedBy>
  <cp:revision>546</cp:revision>
  <dcterms:created xsi:type="dcterms:W3CDTF">2018-07-12T15:49:26Z</dcterms:created>
  <dcterms:modified xsi:type="dcterms:W3CDTF">2022-09-15T15:04:29Z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S_LastOpenTime">
    <vt:lpwstr>1/19/2021 3:58:14 PM</vt:lpwstr>
  </property>
  <property fmtid="{D5CDD505-2E9C-101B-9397-08002B2CF9AE}" pid="3" name="OS_LastOpenUser">
    <vt:lpwstr>GRAEF</vt:lpwstr>
  </property>
  <property fmtid="{D5CDD505-2E9C-101B-9397-08002B2CF9AE}" pid="4" name="os_autosavelastposition475996638">
    <vt:lpwstr>Slide205</vt:lpwstr>
  </property>
  <property fmtid="{D5CDD505-2E9C-101B-9397-08002B2CF9AE}" pid="5" name="OS_LastSave">
    <vt:lpwstr>4/21/2020 9:29:11 PM</vt:lpwstr>
  </property>
  <property fmtid="{D5CDD505-2E9C-101B-9397-08002B2CF9AE}" pid="6" name="OS_LastSaveUser">
    <vt:lpwstr>GRAEF</vt:lpwstr>
  </property>
  <property fmtid="{D5CDD505-2E9C-101B-9397-08002B2CF9AE}" pid="7" name="OS_LastDocumentSaved">
    <vt:bool>false</vt:bool>
  </property>
  <property fmtid="{D5CDD505-2E9C-101B-9397-08002B2CF9AE}" pid="8" name="MustSave">
    <vt:bool>false</vt:bool>
  </property>
  <property fmtid="{D5CDD505-2E9C-101B-9397-08002B2CF9AE}" pid="9" name="OS_ÜbernahmeUser">
    <vt:lpwstr>GRAEF</vt:lpwstr>
  </property>
  <property fmtid="{D5CDD505-2E9C-101B-9397-08002B2CF9AE}" pid="10" name="OS_ÜbernahmeTime">
    <vt:lpwstr>6/7/2019 3:47:11 PM</vt:lpwstr>
  </property>
  <property fmtid="{D5CDD505-2E9C-101B-9397-08002B2CF9AE}" pid="11" name="OS_Übernahme">
    <vt:bool>true</vt:bool>
  </property>
  <property fmtid="{D5CDD505-2E9C-101B-9397-08002B2CF9AE}" pid="12" name="OS_AutoÜbernahme">
    <vt:bool>false</vt:bool>
  </property>
  <property fmtid="{D5CDD505-2E9C-101B-9397-08002B2CF9AE}" pid="13" name="ContentTypeId">
    <vt:lpwstr>0x0101000B12ADEB6FF0E8459893CC277E2F3AB8</vt:lpwstr>
  </property>
</Properties>
</file>