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42"/>
  </p:notesMasterIdLst>
  <p:handoutMasterIdLst>
    <p:handoutMasterId r:id="rId43"/>
  </p:handoutMasterIdLst>
  <p:sldIdLst>
    <p:sldId id="471" r:id="rId2"/>
    <p:sldId id="460" r:id="rId3"/>
    <p:sldId id="516" r:id="rId4"/>
    <p:sldId id="518" r:id="rId5"/>
    <p:sldId id="520" r:id="rId6"/>
    <p:sldId id="521" r:id="rId7"/>
    <p:sldId id="517" r:id="rId8"/>
    <p:sldId id="522" r:id="rId9"/>
    <p:sldId id="523" r:id="rId10"/>
    <p:sldId id="526" r:id="rId11"/>
    <p:sldId id="524" r:id="rId12"/>
    <p:sldId id="525" r:id="rId13"/>
    <p:sldId id="527" r:id="rId14"/>
    <p:sldId id="528" r:id="rId15"/>
    <p:sldId id="530" r:id="rId16"/>
    <p:sldId id="570" r:id="rId17"/>
    <p:sldId id="529" r:id="rId18"/>
    <p:sldId id="532" r:id="rId19"/>
    <p:sldId id="551" r:id="rId20"/>
    <p:sldId id="552" r:id="rId21"/>
    <p:sldId id="568" r:id="rId22"/>
    <p:sldId id="569" r:id="rId23"/>
    <p:sldId id="553" r:id="rId24"/>
    <p:sldId id="554" r:id="rId25"/>
    <p:sldId id="555" r:id="rId26"/>
    <p:sldId id="556" r:id="rId27"/>
    <p:sldId id="557" r:id="rId28"/>
    <p:sldId id="558" r:id="rId29"/>
    <p:sldId id="559" r:id="rId30"/>
    <p:sldId id="560" r:id="rId31"/>
    <p:sldId id="561" r:id="rId32"/>
    <p:sldId id="562" r:id="rId33"/>
    <p:sldId id="563" r:id="rId34"/>
    <p:sldId id="564" r:id="rId35"/>
    <p:sldId id="565" r:id="rId36"/>
    <p:sldId id="566" r:id="rId37"/>
    <p:sldId id="567" r:id="rId38"/>
    <p:sldId id="549" r:id="rId39"/>
    <p:sldId id="572" r:id="rId40"/>
    <p:sldId id="444" r:id="rId41"/>
  </p:sldIdLst>
  <p:sldSz cx="9144000" cy="5143500" type="screen16x9"/>
  <p:notesSz cx="6858000" cy="9144000"/>
  <p:embeddedFontLst>
    <p:embeddedFont>
      <p:font typeface="Bai Jamjuree Medium" panose="00000600000000000000" pitchFamily="2" charset="-34"/>
      <p:regular r:id="rId44"/>
      <p:italic r:id="rId45"/>
    </p:embeddedFont>
    <p:embeddedFont>
      <p:font typeface="Rajdhani Medium" panose="02000000000000000000" pitchFamily="2" charset="0"/>
      <p:regular r:id="rId46"/>
    </p:embeddedFont>
    <p:embeddedFont>
      <p:font typeface="Consolas" panose="020B0609020204030204" pitchFamily="49" charset="0"/>
      <p:regular r:id="rId47"/>
      <p:bold r:id="rId48"/>
      <p:italic r:id="rId49"/>
      <p:boldItalic r:id="rId50"/>
    </p:embeddedFont>
    <p:embeddedFont>
      <p:font typeface="Rajdhani" panose="02000000000000000000" pitchFamily="2" charset="0"/>
      <p:regular r:id="rId51"/>
      <p:bold r:id="rId52"/>
    </p:embeddedFont>
    <p:embeddedFont>
      <p:font typeface="Bai Jamjuree" panose="00000500000000000000" pitchFamily="2" charset="-34"/>
      <p:regular r:id="rId53"/>
      <p:bold r:id="rId54"/>
      <p:italic r:id="rId55"/>
      <p:boldItalic r:id="rId56"/>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 Hörnschemeyer" initials="NH" lastIdx="10" clrIdx="0">
    <p:extLst>
      <p:ext uri="{19B8F6BF-5375-455C-9EA6-DF929625EA0E}">
        <p15:presenceInfo xmlns:p15="http://schemas.microsoft.com/office/powerpoint/2012/main" userId="Nora Hörnsch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732"/>
    <a:srgbClr val="FFFFFF"/>
    <a:srgbClr val="E6007D"/>
    <a:srgbClr val="004B6A"/>
    <a:srgbClr val="004B69"/>
    <a:srgbClr val="002D46"/>
    <a:srgbClr val="D2F5F0"/>
    <a:srgbClr val="009BAF"/>
    <a:srgbClr val="4B2795"/>
    <a:srgbClr val="F12C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9" autoAdjust="0"/>
    <p:restoredTop sz="96357" autoAdjust="0"/>
  </p:normalViewPr>
  <p:slideViewPr>
    <p:cSldViewPr snapToObjects="1" showGuides="1">
      <p:cViewPr varScale="1">
        <p:scale>
          <a:sx n="146" d="100"/>
          <a:sy n="146" d="100"/>
        </p:scale>
        <p:origin x="1332" y="144"/>
      </p:cViewPr>
      <p:guideLst/>
    </p:cSldViewPr>
  </p:slideViewPr>
  <p:outlineViewPr>
    <p:cViewPr>
      <p:scale>
        <a:sx n="33" d="100"/>
        <a:sy n="33" d="100"/>
      </p:scale>
      <p:origin x="0" y="-36528"/>
    </p:cViewPr>
  </p:outlineViewPr>
  <p:notesTextViewPr>
    <p:cViewPr>
      <p:scale>
        <a:sx n="66" d="100"/>
        <a:sy n="66" d="100"/>
      </p:scale>
      <p:origin x="0" y="0"/>
    </p:cViewPr>
  </p:notesTextViewPr>
  <p:sorterViewPr>
    <p:cViewPr varScale="1">
      <p:scale>
        <a:sx n="100" d="100"/>
        <a:sy n="100" d="100"/>
      </p:scale>
      <p:origin x="0" y="0"/>
    </p:cViewPr>
  </p:sorterViewPr>
  <p:notesViewPr>
    <p:cSldViewPr snapToObjects="1" showGuides="1">
      <p:cViewPr varScale="1">
        <p:scale>
          <a:sx n="86" d="100"/>
          <a:sy n="86" d="100"/>
        </p:scale>
        <p:origin x="195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Rajdhani" panose="02000000000000000000" pitchFamily="2" charset="0"/>
            </a:endParaRPr>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453964-D469-4609-AF07-58E6833F65EC}" type="datetimeFigureOut">
              <a:rPr lang="de-DE" smtClean="0">
                <a:latin typeface="Rajdhani" panose="02000000000000000000" pitchFamily="2" charset="0"/>
              </a:rPr>
              <a:t>13.07.2020</a:t>
            </a:fld>
            <a:endParaRPr lang="de-DE" dirty="0">
              <a:latin typeface="Rajdhani" panose="02000000000000000000" pitchFamily="2" charset="0"/>
            </a:endParaRPr>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Rajdhani" panose="02000000000000000000" pitchFamily="2" charset="0"/>
            </a:endParaRP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C194C0-3744-4D04-971C-E1056F509DFF}" type="slidenum">
              <a:rPr lang="de-DE" smtClean="0">
                <a:latin typeface="Rajdhani" panose="02000000000000000000" pitchFamily="2" charset="0"/>
              </a:rPr>
              <a:t>‹Nr.›</a:t>
            </a:fld>
            <a:endParaRPr lang="de-DE" dirty="0">
              <a:latin typeface="Rajdhani" panose="02000000000000000000" pitchFamily="2" charset="0"/>
            </a:endParaRPr>
          </a:p>
        </p:txBody>
      </p:sp>
    </p:spTree>
    <p:extLst>
      <p:ext uri="{BB962C8B-B14F-4D97-AF65-F5344CB8AC3E}">
        <p14:creationId xmlns:p14="http://schemas.microsoft.com/office/powerpoint/2010/main" val="269057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ajdhani" panose="02000000000000000000" pitchFamily="2"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ajdhani" panose="02000000000000000000" pitchFamily="2" charset="0"/>
              </a:defRPr>
            </a:lvl1pPr>
          </a:lstStyle>
          <a:p>
            <a:fld id="{BC65183B-7BFC-8546-85D2-48E956BC7B7C}" type="datetimeFigureOut">
              <a:rPr lang="de-DE" smtClean="0"/>
              <a:pPr/>
              <a:t>13.07.2020</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ajdhani" panose="02000000000000000000"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ajdhani" panose="02000000000000000000" pitchFamily="2" charset="0"/>
              </a:defRPr>
            </a:lvl1pPr>
          </a:lstStyle>
          <a:p>
            <a:fld id="{73032171-1407-A74D-8DC4-5F555A5362BE}" type="slidenum">
              <a:rPr lang="de-DE" smtClean="0"/>
              <a:pPr/>
              <a:t>‹Nr.›</a:t>
            </a:fld>
            <a:endParaRPr lang="de-DE" dirty="0"/>
          </a:p>
        </p:txBody>
      </p:sp>
    </p:spTree>
    <p:extLst>
      <p:ext uri="{BB962C8B-B14F-4D97-AF65-F5344CB8AC3E}">
        <p14:creationId xmlns:p14="http://schemas.microsoft.com/office/powerpoint/2010/main" val="950435767"/>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Rajdhani" panose="02000000000000000000" pitchFamily="2" charset="0"/>
        <a:ea typeface="+mn-ea"/>
        <a:cs typeface="+mn-cs"/>
      </a:defRPr>
    </a:lvl1pPr>
    <a:lvl2pPr marL="342900" algn="l" defTabSz="685800" rtl="0" eaLnBrk="1" latinLnBrk="0" hangingPunct="1">
      <a:defRPr sz="900" b="0" i="0" kern="1200">
        <a:solidFill>
          <a:schemeClr val="tx1"/>
        </a:solidFill>
        <a:latin typeface="Rajdhani" panose="02000000000000000000" pitchFamily="2" charset="0"/>
        <a:ea typeface="+mn-ea"/>
        <a:cs typeface="+mn-cs"/>
      </a:defRPr>
    </a:lvl2pPr>
    <a:lvl3pPr marL="685800" algn="l" defTabSz="685800" rtl="0" eaLnBrk="1" latinLnBrk="0" hangingPunct="1">
      <a:defRPr sz="900" b="0" i="0" kern="1200">
        <a:solidFill>
          <a:schemeClr val="tx1"/>
        </a:solidFill>
        <a:latin typeface="Rajdhani" panose="02000000000000000000" pitchFamily="2" charset="0"/>
        <a:ea typeface="+mn-ea"/>
        <a:cs typeface="+mn-cs"/>
      </a:defRPr>
    </a:lvl3pPr>
    <a:lvl4pPr marL="1028700" algn="l" defTabSz="685800" rtl="0" eaLnBrk="1" latinLnBrk="0" hangingPunct="1">
      <a:defRPr sz="900" b="0" i="0" kern="1200">
        <a:solidFill>
          <a:schemeClr val="tx1"/>
        </a:solidFill>
        <a:latin typeface="Rajdhani" panose="02000000000000000000" pitchFamily="2" charset="0"/>
        <a:ea typeface="+mn-ea"/>
        <a:cs typeface="+mn-cs"/>
      </a:defRPr>
    </a:lvl4pPr>
    <a:lvl5pPr marL="1371600" algn="l" defTabSz="685800" rtl="0" eaLnBrk="1" latinLnBrk="0" hangingPunct="1">
      <a:defRPr sz="900" b="0" i="0" kern="1200">
        <a:solidFill>
          <a:schemeClr val="tx1"/>
        </a:solidFill>
        <a:latin typeface="Rajdhani" panose="020000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Master Slide - gradient yuuvis pinko">
    <p:bg>
      <p:bgPr>
        <a:gradFill>
          <a:gsLst>
            <a:gs pos="0">
              <a:schemeClr val="accent2"/>
            </a:gs>
            <a:gs pos="65000">
              <a:schemeClr val="accent3"/>
            </a:gs>
          </a:gsLst>
          <a:lin ang="39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79607-51D8-4042-BE23-443EC48D700B}"/>
              </a:ext>
            </a:extLst>
          </p:cNvPr>
          <p:cNvSpPr>
            <a:spLocks noGrp="1"/>
          </p:cNvSpPr>
          <p:nvPr>
            <p:ph type="title" hasCustomPrompt="1"/>
          </p:nvPr>
        </p:nvSpPr>
        <p:spPr>
          <a:xfrm>
            <a:off x="360000" y="1695691"/>
            <a:ext cx="5400000" cy="1035934"/>
          </a:xfrm>
        </p:spPr>
        <p:txBody>
          <a:bodyPr anchor="b">
            <a:normAutofit/>
          </a:bodyPr>
          <a:lstStyle>
            <a:lvl1pPr algn="l">
              <a:lnSpc>
                <a:spcPct val="114000"/>
              </a:lnSpc>
              <a:defRPr sz="2800" baseline="0">
                <a:solidFill>
                  <a:schemeClr val="bg1"/>
                </a:solidFill>
              </a:defRPr>
            </a:lvl1pPr>
          </a:lstStyle>
          <a:p>
            <a:r>
              <a:rPr lang="en-US" noProof="0"/>
              <a:t>Editing Master Title</a:t>
            </a:r>
          </a:p>
        </p:txBody>
      </p:sp>
      <p:sp>
        <p:nvSpPr>
          <p:cNvPr id="8" name="Textplatzhalter 7">
            <a:extLst>
              <a:ext uri="{FF2B5EF4-FFF2-40B4-BE49-F238E27FC236}">
                <a16:creationId xmlns:a16="http://schemas.microsoft.com/office/drawing/2014/main" id="{1861ABFF-AB2D-5D47-BA03-0677C4867B98}"/>
              </a:ext>
            </a:extLst>
          </p:cNvPr>
          <p:cNvSpPr>
            <a:spLocks noGrp="1"/>
          </p:cNvSpPr>
          <p:nvPr>
            <p:ph type="body" sz="quarter" idx="10" hasCustomPrompt="1"/>
          </p:nvPr>
        </p:nvSpPr>
        <p:spPr>
          <a:xfrm>
            <a:off x="360000" y="2787774"/>
            <a:ext cx="5400000" cy="648072"/>
          </a:xfrm>
        </p:spPr>
        <p:txBody>
          <a:bodyPr/>
          <a:lstStyle>
            <a:lvl1pPr marL="0" indent="0" algn="l">
              <a:buFontTx/>
              <a:buNone/>
              <a:defRPr b="1" baseline="0">
                <a:solidFill>
                  <a:schemeClr val="bg1"/>
                </a:solidFill>
                <a:latin typeface="+mn-lt"/>
              </a:defRPr>
            </a:lvl1pPr>
          </a:lstStyle>
          <a:p>
            <a:r>
              <a:rPr lang="en-US" noProof="0"/>
              <a:t>Editing Sub Title</a:t>
            </a:r>
          </a:p>
        </p:txBody>
      </p:sp>
      <p:sp>
        <p:nvSpPr>
          <p:cNvPr id="9" name="Url">
            <a:extLst>
              <a:ext uri="{FF2B5EF4-FFF2-40B4-BE49-F238E27FC236}">
                <a16:creationId xmlns:a16="http://schemas.microsoft.com/office/drawing/2014/main" id="{2B5D5963-93B3-2546-863D-5DFC7A3675E8}"/>
              </a:ext>
            </a:extLst>
          </p:cNvPr>
          <p:cNvSpPr txBox="1">
            <a:spLocks/>
          </p:cNvSpPr>
          <p:nvPr userDrawn="1"/>
        </p:nvSpPr>
        <p:spPr>
          <a:xfrm>
            <a:off x="7272000" y="4644000"/>
            <a:ext cx="1512000" cy="180000"/>
          </a:xfrm>
          <a:prstGeom prst="rect">
            <a:avLst/>
          </a:prstGeom>
        </p:spPr>
        <p:txBody>
          <a:bodyPr vert="horz" wrap="none" lIns="0" tIns="0" rIns="0" bIns="0" rtlCol="0" anchor="b" anchorCtr="0">
            <a:noAutofit/>
          </a:bodyPr>
          <a:lstStyle>
            <a:lvl1pPr marL="0" indent="0" algn="l" defTabSz="685800" rtl="0" eaLnBrk="1" latinLnBrk="0" hangingPunct="1">
              <a:lnSpc>
                <a:spcPct val="90000"/>
              </a:lnSpc>
              <a:spcBef>
                <a:spcPts val="750"/>
              </a:spcBef>
              <a:buFont typeface="Arial" panose="020B0604020202020204" pitchFamily="34" charset="0"/>
              <a:buNone/>
              <a:defRPr sz="1400" b="1" i="0" kern="1200">
                <a:solidFill>
                  <a:schemeClr val="bg1"/>
                </a:solidFill>
                <a:latin typeface="MetaCorr" panose="02000503040000020004" pitchFamily="2" charset="0"/>
                <a:ea typeface="+mn-ea"/>
                <a:cs typeface="+mn-cs"/>
              </a:defRPr>
            </a:lvl1pPr>
            <a:lvl2pPr marL="342900" indent="0" algn="ctr" defTabSz="685800" rtl="0" eaLnBrk="1" latinLnBrk="0" hangingPunct="1">
              <a:lnSpc>
                <a:spcPct val="90000"/>
              </a:lnSpc>
              <a:spcBef>
                <a:spcPts val="900"/>
              </a:spcBef>
              <a:buFont typeface="Arial" panose="020B0604020202020204" pitchFamily="34" charset="0"/>
              <a:buNone/>
              <a:defRPr sz="1500" kern="1200">
                <a:solidFill>
                  <a:schemeClr val="tx1"/>
                </a:solidFill>
                <a:latin typeface="MetaCorr" panose="02000503040000020004" pitchFamily="2" charset="0"/>
                <a:ea typeface="+mn-ea"/>
                <a:cs typeface="+mn-cs"/>
              </a:defRPr>
            </a:lvl2pPr>
            <a:lvl3pPr marL="685800" indent="0" algn="ctr" defTabSz="685800" rtl="0" eaLnBrk="1" latinLnBrk="0" hangingPunct="1">
              <a:lnSpc>
                <a:spcPct val="90000"/>
              </a:lnSpc>
              <a:spcBef>
                <a:spcPts val="700"/>
              </a:spcBef>
              <a:buFont typeface="Arial" panose="020B0604020202020204" pitchFamily="34" charset="0"/>
              <a:buNone/>
              <a:defRPr sz="1350" kern="1200">
                <a:solidFill>
                  <a:schemeClr val="tx1"/>
                </a:solidFill>
                <a:latin typeface="MetaCorr" panose="02000503040000020004" pitchFamily="2" charset="0"/>
                <a:ea typeface="+mn-ea"/>
                <a:cs typeface="+mn-cs"/>
              </a:defRPr>
            </a:lvl3pPr>
            <a:lvl4pPr marL="1028700" indent="0" algn="ctr" defTabSz="685800" rtl="0" eaLnBrk="1" latinLnBrk="0" hangingPunct="1">
              <a:lnSpc>
                <a:spcPct val="90000"/>
              </a:lnSpc>
              <a:spcBef>
                <a:spcPts val="700"/>
              </a:spcBef>
              <a:buFont typeface="Arial" panose="020B0604020202020204" pitchFamily="34" charset="0"/>
              <a:buNone/>
              <a:defRPr sz="1200" kern="1200">
                <a:solidFill>
                  <a:schemeClr val="tx1"/>
                </a:solidFill>
                <a:latin typeface="MetaCorr" panose="02000503040000020004" pitchFamily="2" charset="0"/>
                <a:ea typeface="+mn-ea"/>
                <a:cs typeface="+mn-cs"/>
              </a:defRPr>
            </a:lvl4pPr>
            <a:lvl5pPr marL="1371600" indent="0" algn="ctr" defTabSz="685800" rtl="0" eaLnBrk="1" latinLnBrk="0" hangingPunct="1">
              <a:lnSpc>
                <a:spcPct val="90000"/>
              </a:lnSpc>
              <a:spcBef>
                <a:spcPts val="700"/>
              </a:spcBef>
              <a:buFont typeface="Arial" panose="020B0604020202020204" pitchFamily="34" charset="0"/>
              <a:buNone/>
              <a:defRPr sz="1200" kern="1200">
                <a:solidFill>
                  <a:schemeClr val="tx1"/>
                </a:solidFill>
                <a:latin typeface="MetaCorr" panose="02000503040000020004"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r>
              <a:rPr lang="en-US" sz="1160" b="0" i="0" kern="1200" spc="30" baseline="0" noProof="0" dirty="0">
                <a:solidFill>
                  <a:schemeClr val="bg1"/>
                </a:solidFill>
                <a:effectLst/>
                <a:latin typeface="Bai Jamjuree Medium" pitchFamily="2" charset="-34"/>
                <a:ea typeface="+mn-ea"/>
                <a:cs typeface="Bai Jamjuree Medium" pitchFamily="2" charset="-34"/>
              </a:rPr>
              <a:t>Freedom to Innovate</a:t>
            </a:r>
          </a:p>
        </p:txBody>
      </p:sp>
      <p:pic>
        <p:nvPicPr>
          <p:cNvPr id="4" name="Grafik 3">
            <a:extLst>
              <a:ext uri="{FF2B5EF4-FFF2-40B4-BE49-F238E27FC236}">
                <a16:creationId xmlns:a16="http://schemas.microsoft.com/office/drawing/2014/main" id="{E70B8477-5932-4780-9E8A-2C9CCEB139E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14767"/>
          <a:stretch/>
        </p:blipFill>
        <p:spPr>
          <a:xfrm>
            <a:off x="360000" y="464400"/>
            <a:ext cx="1512000" cy="394669"/>
          </a:xfrm>
          <a:prstGeom prst="rect">
            <a:avLst/>
          </a:prstGeom>
        </p:spPr>
      </p:pic>
      <p:pic>
        <p:nvPicPr>
          <p:cNvPr id="16" name="Grafik 15">
            <a:extLst>
              <a:ext uri="{FF2B5EF4-FFF2-40B4-BE49-F238E27FC236}">
                <a16:creationId xmlns:a16="http://schemas.microsoft.com/office/drawing/2014/main" id="{7D9DCD82-0592-4C03-8B49-A08CF79715FE}"/>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7272000" y="468000"/>
            <a:ext cx="1510750" cy="756000"/>
          </a:xfrm>
          <a:prstGeom prst="rect">
            <a:avLst/>
          </a:prstGeom>
        </p:spPr>
      </p:pic>
      <p:sp>
        <p:nvSpPr>
          <p:cNvPr id="7" name="Textfeld 6">
            <a:extLst>
              <a:ext uri="{FF2B5EF4-FFF2-40B4-BE49-F238E27FC236}">
                <a16:creationId xmlns:a16="http://schemas.microsoft.com/office/drawing/2014/main" id="{EB78FE5D-E794-F24B-A068-37D94ABE045B}"/>
              </a:ext>
            </a:extLst>
          </p:cNvPr>
          <p:cNvSpPr txBox="1"/>
          <p:nvPr userDrawn="1"/>
        </p:nvSpPr>
        <p:spPr>
          <a:xfrm>
            <a:off x="0" y="-345094"/>
            <a:ext cx="4572000" cy="251999"/>
          </a:xfrm>
          <a:prstGeom prst="rect">
            <a:avLst/>
          </a:prstGeom>
          <a:solidFill>
            <a:schemeClr val="accent1">
              <a:lumMod val="60000"/>
              <a:lumOff val="40000"/>
            </a:schemeClr>
          </a:solidFill>
        </p:spPr>
        <p:txBody>
          <a:bodyPr vert="horz" wrap="square" lIns="90000" tIns="90000" rIns="90000" bIns="90000" rtlCol="0" anchor="ctr" anchorCtr="0">
            <a:noAutofit/>
          </a:bodyPr>
          <a:lstStyle/>
          <a:p>
            <a:pPr algn="l"/>
            <a:r>
              <a:rPr lang="en-US" sz="800" noProof="0" dirty="0">
                <a:solidFill>
                  <a:schemeClr val="bg1"/>
                </a:solidFill>
                <a:latin typeface="+mn-lt"/>
              </a:rPr>
              <a:t>Title - Master</a:t>
            </a:r>
            <a:r>
              <a:rPr lang="en-US" sz="800" baseline="0" noProof="0" dirty="0">
                <a:solidFill>
                  <a:schemeClr val="bg1"/>
                </a:solidFill>
                <a:latin typeface="+mn-lt"/>
              </a:rPr>
              <a:t> Slide - gradient yuuvis </a:t>
            </a:r>
            <a:r>
              <a:rPr lang="en-US" sz="800" baseline="0" noProof="0" dirty="0" err="1">
                <a:solidFill>
                  <a:schemeClr val="bg1"/>
                </a:solidFill>
                <a:latin typeface="+mn-lt"/>
              </a:rPr>
              <a:t>pinko</a:t>
            </a:r>
            <a:endParaRPr lang="en-US" sz="800" noProof="0" dirty="0">
              <a:solidFill>
                <a:schemeClr val="bg1"/>
              </a:solidFill>
              <a:latin typeface="+mn-lt"/>
            </a:endParaRPr>
          </a:p>
        </p:txBody>
      </p:sp>
      <p:sp>
        <p:nvSpPr>
          <p:cNvPr id="15" name="Url">
            <a:extLst>
              <a:ext uri="{FF2B5EF4-FFF2-40B4-BE49-F238E27FC236}">
                <a16:creationId xmlns:a16="http://schemas.microsoft.com/office/drawing/2014/main" id="{46103289-417E-4B48-81A4-B72C906DDF30}"/>
              </a:ext>
            </a:extLst>
          </p:cNvPr>
          <p:cNvSpPr txBox="1">
            <a:spLocks/>
          </p:cNvSpPr>
          <p:nvPr userDrawn="1"/>
        </p:nvSpPr>
        <p:spPr>
          <a:xfrm>
            <a:off x="360000" y="4644000"/>
            <a:ext cx="5400000" cy="180000"/>
          </a:xfrm>
          <a:prstGeom prst="rect">
            <a:avLst/>
          </a:prstGeom>
        </p:spPr>
        <p:txBody>
          <a:bodyPr vert="horz" wrap="none" lIns="0" tIns="0" rIns="0" bIns="0" rtlCol="0" anchor="b" anchorCtr="0">
            <a:noAutofit/>
          </a:bodyPr>
          <a:lstStyle>
            <a:lvl1pPr marL="0" indent="0" algn="l" defTabSz="685800" rtl="0" eaLnBrk="1" latinLnBrk="0" hangingPunct="1">
              <a:lnSpc>
                <a:spcPct val="90000"/>
              </a:lnSpc>
              <a:spcBef>
                <a:spcPts val="750"/>
              </a:spcBef>
              <a:buFont typeface="Arial" panose="020B0604020202020204" pitchFamily="34" charset="0"/>
              <a:buNone/>
              <a:defRPr sz="1400" b="1" i="0" kern="1200">
                <a:solidFill>
                  <a:schemeClr val="bg1"/>
                </a:solidFill>
                <a:latin typeface="MetaCorr" panose="02000503040000020004" pitchFamily="2" charset="0"/>
                <a:ea typeface="+mn-ea"/>
                <a:cs typeface="+mn-cs"/>
              </a:defRPr>
            </a:lvl1pPr>
            <a:lvl2pPr marL="342900" indent="0" algn="ctr" defTabSz="685800" rtl="0" eaLnBrk="1" latinLnBrk="0" hangingPunct="1">
              <a:lnSpc>
                <a:spcPct val="90000"/>
              </a:lnSpc>
              <a:spcBef>
                <a:spcPts val="900"/>
              </a:spcBef>
              <a:buFont typeface="Arial" panose="020B0604020202020204" pitchFamily="34" charset="0"/>
              <a:buNone/>
              <a:defRPr sz="1500" kern="1200">
                <a:solidFill>
                  <a:schemeClr val="tx1"/>
                </a:solidFill>
                <a:latin typeface="MetaCorr" panose="02000503040000020004" pitchFamily="2" charset="0"/>
                <a:ea typeface="+mn-ea"/>
                <a:cs typeface="+mn-cs"/>
              </a:defRPr>
            </a:lvl2pPr>
            <a:lvl3pPr marL="685800" indent="0" algn="ctr" defTabSz="685800" rtl="0" eaLnBrk="1" latinLnBrk="0" hangingPunct="1">
              <a:lnSpc>
                <a:spcPct val="90000"/>
              </a:lnSpc>
              <a:spcBef>
                <a:spcPts val="700"/>
              </a:spcBef>
              <a:buFont typeface="Arial" panose="020B0604020202020204" pitchFamily="34" charset="0"/>
              <a:buNone/>
              <a:defRPr sz="1350" kern="1200">
                <a:solidFill>
                  <a:schemeClr val="tx1"/>
                </a:solidFill>
                <a:latin typeface="MetaCorr" panose="02000503040000020004" pitchFamily="2" charset="0"/>
                <a:ea typeface="+mn-ea"/>
                <a:cs typeface="+mn-cs"/>
              </a:defRPr>
            </a:lvl3pPr>
            <a:lvl4pPr marL="1028700" indent="0" algn="ctr" defTabSz="685800" rtl="0" eaLnBrk="1" latinLnBrk="0" hangingPunct="1">
              <a:lnSpc>
                <a:spcPct val="90000"/>
              </a:lnSpc>
              <a:spcBef>
                <a:spcPts val="700"/>
              </a:spcBef>
              <a:buFont typeface="Arial" panose="020B0604020202020204" pitchFamily="34" charset="0"/>
              <a:buNone/>
              <a:defRPr sz="1200" kern="1200">
                <a:solidFill>
                  <a:schemeClr val="tx1"/>
                </a:solidFill>
                <a:latin typeface="MetaCorr" panose="02000503040000020004" pitchFamily="2" charset="0"/>
                <a:ea typeface="+mn-ea"/>
                <a:cs typeface="+mn-cs"/>
              </a:defRPr>
            </a:lvl4pPr>
            <a:lvl5pPr marL="1371600" indent="0" algn="ctr" defTabSz="685800" rtl="0" eaLnBrk="1" latinLnBrk="0" hangingPunct="1">
              <a:lnSpc>
                <a:spcPct val="90000"/>
              </a:lnSpc>
              <a:spcBef>
                <a:spcPts val="700"/>
              </a:spcBef>
              <a:buFont typeface="Arial" panose="020B0604020202020204" pitchFamily="34" charset="0"/>
              <a:buNone/>
              <a:defRPr sz="1200" kern="1200">
                <a:solidFill>
                  <a:schemeClr val="tx1"/>
                </a:solidFill>
                <a:latin typeface="MetaCorr" panose="02000503040000020004"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160" b="0" i="0" kern="1200" spc="30" baseline="0" noProof="0">
                <a:solidFill>
                  <a:schemeClr val="bg1"/>
                </a:solidFill>
                <a:effectLst/>
                <a:latin typeface="Bai Jamjuree Medium" pitchFamily="2" charset="-34"/>
                <a:ea typeface="+mn-ea"/>
                <a:cs typeface="Bai Jamjuree Medium" pitchFamily="2" charset="-34"/>
              </a:rPr>
              <a:t>yuuvis.com</a:t>
            </a:r>
          </a:p>
        </p:txBody>
      </p:sp>
      <p:sp>
        <p:nvSpPr>
          <p:cNvPr id="10" name="Textfeld 9">
            <a:extLst>
              <a:ext uri="{FF2B5EF4-FFF2-40B4-BE49-F238E27FC236}">
                <a16:creationId xmlns:a16="http://schemas.microsoft.com/office/drawing/2014/main" id="{7068211E-865C-FB4E-8786-7059CA126F09}"/>
              </a:ext>
            </a:extLst>
          </p:cNvPr>
          <p:cNvSpPr txBox="1"/>
          <p:nvPr userDrawn="1"/>
        </p:nvSpPr>
        <p:spPr>
          <a:xfrm>
            <a:off x="-1332656" y="1455738"/>
            <a:ext cx="1224136" cy="2862262"/>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title Area for variable positioning of</a:t>
            </a:r>
          </a:p>
          <a:p>
            <a:pPr algn="r"/>
            <a:endParaRPr lang="en-US" sz="800" noProof="0">
              <a:solidFill>
                <a:schemeClr val="bg1"/>
              </a:solidFill>
              <a:latin typeface="+mn-lt"/>
            </a:endParaRPr>
          </a:p>
          <a:p>
            <a:pPr algn="r"/>
            <a:r>
              <a:rPr lang="en-US" sz="800" noProof="0">
                <a:solidFill>
                  <a:schemeClr val="bg1"/>
                </a:solidFill>
                <a:latin typeface="+mn-lt"/>
              </a:rPr>
              <a:t>max. 2 lines headline</a:t>
            </a:r>
          </a:p>
          <a:p>
            <a:pPr algn="r"/>
            <a:r>
              <a:rPr lang="en-US" sz="800" noProof="0">
                <a:solidFill>
                  <a:schemeClr val="bg1"/>
                </a:solidFill>
                <a:latin typeface="+mn-lt"/>
              </a:rPr>
              <a:t>max. 2 lines subline</a:t>
            </a:r>
          </a:p>
          <a:p>
            <a:pPr algn="r"/>
            <a:endParaRPr lang="en-US" sz="800" noProof="0">
              <a:solidFill>
                <a:schemeClr val="bg1"/>
              </a:solidFill>
              <a:latin typeface="+mn-lt"/>
            </a:endParaRPr>
          </a:p>
          <a:p>
            <a:pPr algn="r"/>
            <a:r>
              <a:rPr lang="en-US" sz="800" noProof="0">
                <a:solidFill>
                  <a:schemeClr val="bg1"/>
                </a:solidFill>
                <a:latin typeface="+mn-lt"/>
              </a:rPr>
              <a:t>optional:</a:t>
            </a:r>
          </a:p>
          <a:p>
            <a:pPr algn="r"/>
            <a:r>
              <a:rPr lang="en-US" sz="800" noProof="0">
                <a:solidFill>
                  <a:schemeClr val="bg1"/>
                </a:solidFill>
                <a:latin typeface="+mn-lt"/>
              </a:rPr>
              <a:t>isometric graphic</a:t>
            </a:r>
          </a:p>
        </p:txBody>
      </p:sp>
      <p:sp>
        <p:nvSpPr>
          <p:cNvPr id="11" name="Textfeld 10">
            <a:extLst>
              <a:ext uri="{FF2B5EF4-FFF2-40B4-BE49-F238E27FC236}">
                <a16:creationId xmlns:a16="http://schemas.microsoft.com/office/drawing/2014/main" id="{08424A3D-CBFB-114F-83DE-6766EBAEECF0}"/>
              </a:ext>
            </a:extLst>
          </p:cNvPr>
          <p:cNvSpPr txBox="1"/>
          <p:nvPr userDrawn="1"/>
        </p:nvSpPr>
        <p:spPr>
          <a:xfrm>
            <a:off x="-1332656" y="464400"/>
            <a:ext cx="1224136" cy="635738"/>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logo area</a:t>
            </a:r>
          </a:p>
        </p:txBody>
      </p:sp>
      <p:sp>
        <p:nvSpPr>
          <p:cNvPr id="13" name="Textfeld 12">
            <a:extLst>
              <a:ext uri="{FF2B5EF4-FFF2-40B4-BE49-F238E27FC236}">
                <a16:creationId xmlns:a16="http://schemas.microsoft.com/office/drawing/2014/main" id="{9355693B-6739-E548-91C8-FC060448A77C}"/>
              </a:ext>
            </a:extLst>
          </p:cNvPr>
          <p:cNvSpPr txBox="1"/>
          <p:nvPr userDrawn="1"/>
        </p:nvSpPr>
        <p:spPr>
          <a:xfrm>
            <a:off x="-1332656" y="4683124"/>
            <a:ext cx="1224136" cy="117033"/>
          </a:xfrm>
          <a:prstGeom prst="rect">
            <a:avLst/>
          </a:prstGeom>
          <a:solidFill>
            <a:schemeClr val="bg2"/>
          </a:solidFill>
        </p:spPr>
        <p:txBody>
          <a:bodyPr vert="horz" wrap="square" lIns="90000" tIns="90000" rIns="90000" bIns="90000" rtlCol="0" anchor="ctr" anchorCtr="0">
            <a:noAutofit/>
          </a:bodyPr>
          <a:lstStyle/>
          <a:p>
            <a:pPr algn="r"/>
            <a:r>
              <a:rPr lang="en-US" sz="600" noProof="0">
                <a:solidFill>
                  <a:schemeClr val="bg1"/>
                </a:solidFill>
                <a:latin typeface="+mn-lt"/>
              </a:rPr>
              <a:t>bottom line title</a:t>
            </a:r>
          </a:p>
        </p:txBody>
      </p:sp>
      <p:sp>
        <p:nvSpPr>
          <p:cNvPr id="14" name="Textfeld 13">
            <a:extLst>
              <a:ext uri="{FF2B5EF4-FFF2-40B4-BE49-F238E27FC236}">
                <a16:creationId xmlns:a16="http://schemas.microsoft.com/office/drawing/2014/main" id="{CBC9043A-08AE-EC43-B06A-BC46E58B5B57}"/>
              </a:ext>
            </a:extLst>
          </p:cNvPr>
          <p:cNvSpPr txBox="1"/>
          <p:nvPr userDrawn="1"/>
        </p:nvSpPr>
        <p:spPr>
          <a:xfrm>
            <a:off x="359999" y="5236046"/>
            <a:ext cx="8425225"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title area · headline/subline + optional graphic</a:t>
            </a:r>
          </a:p>
        </p:txBody>
      </p:sp>
    </p:spTree>
    <p:extLst>
      <p:ext uri="{BB962C8B-B14F-4D97-AF65-F5344CB8AC3E}">
        <p14:creationId xmlns:p14="http://schemas.microsoft.com/office/powerpoint/2010/main" val="2620105445"/>
      </p:ext>
    </p:extLst>
  </p:cSld>
  <p:clrMapOvr>
    <a:masterClrMapping/>
  </p:clrMapOvr>
  <p:extLst>
    <p:ext uri="{DCECCB84-F9BA-43D5-87BE-67443E8EF086}">
      <p15:sldGuideLst xmlns:p15="http://schemas.microsoft.com/office/powerpoint/2012/main">
        <p15:guide id="1" pos="4576" userDrawn="1">
          <p15:clr>
            <a:srgbClr val="FBAE40"/>
          </p15:clr>
        </p15:guide>
        <p15:guide id="2" pos="5534" userDrawn="1">
          <p15:clr>
            <a:srgbClr val="FBAE40"/>
          </p15:clr>
        </p15:guide>
        <p15:guide id="3" pos="226" userDrawn="1">
          <p15:clr>
            <a:srgbClr val="FBAE40"/>
          </p15:clr>
        </p15:guide>
        <p15:guide id="4" orient="horz" pos="3020" userDrawn="1">
          <p15:clr>
            <a:srgbClr val="FBAE40"/>
          </p15:clr>
        </p15:guide>
        <p15:guide id="5" orient="horz" pos="221" userDrawn="1">
          <p15:clr>
            <a:srgbClr val="FBAE40"/>
          </p15:clr>
        </p15:guide>
        <p15:guide id="6" orient="horz" pos="291" userDrawn="1">
          <p15:clr>
            <a:srgbClr val="FBAE40"/>
          </p15:clr>
        </p15:guide>
        <p15:guide id="7" orient="horz" pos="693" userDrawn="1">
          <p15:clr>
            <a:srgbClr val="FBAE40"/>
          </p15:clr>
        </p15:guide>
        <p15:guide id="8" orient="horz" pos="917" userDrawn="1">
          <p15:clr>
            <a:srgbClr val="FBAE40"/>
          </p15:clr>
        </p15:guide>
        <p15:guide id="9" orient="horz" pos="2950" userDrawn="1">
          <p15:clr>
            <a:srgbClr val="FBAE40"/>
          </p15:clr>
        </p15:guide>
        <p15:guide id="10" orient="horz" pos="27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nur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0" tIns="0" rIns="0" bIns="0" rtlCol="0" anchor="b" anchorCtr="0">
            <a:noAutofit/>
          </a:bodyPr>
          <a:lstStyle>
            <a:lvl1pPr>
              <a:defRPr lang="en-US" dirty="0">
                <a:solidFill>
                  <a:schemeClr val="accent1"/>
                </a:solidFill>
              </a:defRPr>
            </a:lvl1pPr>
          </a:lstStyle>
          <a:p>
            <a:pPr lvl="0"/>
            <a:r>
              <a:rPr lang="de-DE" dirty="0"/>
              <a:t>Titelmasterformat durch Klicken bearbeiten</a:t>
            </a:r>
            <a:endParaRPr lang="en-US" dirty="0"/>
          </a:p>
        </p:txBody>
      </p:sp>
      <p:sp>
        <p:nvSpPr>
          <p:cNvPr id="13" name="Textfeld 12">
            <a:extLst>
              <a:ext uri="{FF2B5EF4-FFF2-40B4-BE49-F238E27FC236}">
                <a16:creationId xmlns:a16="http://schemas.microsoft.com/office/drawing/2014/main" id="{EB78FE5D-E794-F24B-A068-37D94ABE045B}"/>
              </a:ext>
            </a:extLst>
          </p:cNvPr>
          <p:cNvSpPr txBox="1"/>
          <p:nvPr userDrawn="1"/>
        </p:nvSpPr>
        <p:spPr>
          <a:xfrm>
            <a:off x="0" y="-432588"/>
            <a:ext cx="4572000" cy="335646"/>
          </a:xfrm>
          <a:prstGeom prst="rect">
            <a:avLst/>
          </a:prstGeom>
          <a:solidFill>
            <a:schemeClr val="accent1"/>
          </a:solidFill>
        </p:spPr>
        <p:txBody>
          <a:bodyPr vert="horz" wrap="square" lIns="90000" tIns="90000" rIns="90000" bIns="90000" rtlCol="0" anchor="b" anchorCtr="0">
            <a:noAutofit/>
          </a:bodyPr>
          <a:lstStyle/>
          <a:p>
            <a:pPr algn="l"/>
            <a:r>
              <a:rPr lang="de-DE" sz="1000" dirty="0">
                <a:solidFill>
                  <a:schemeClr val="bg1"/>
                </a:solidFill>
                <a:latin typeface="Bai Jamjuree" panose="00000500000000000000" pitchFamily="2" charset="-34"/>
              </a:rPr>
              <a:t>Inhalt nur Headline</a:t>
            </a:r>
          </a:p>
        </p:txBody>
      </p:sp>
      <p:sp>
        <p:nvSpPr>
          <p:cNvPr id="14" name="Textplatzhalter 16">
            <a:extLst>
              <a:ext uri="{FF2B5EF4-FFF2-40B4-BE49-F238E27FC236}">
                <a16:creationId xmlns:a16="http://schemas.microsoft.com/office/drawing/2014/main" id="{17B72B50-CAFB-EE4C-BD41-B12F02447144}"/>
              </a:ext>
            </a:extLst>
          </p:cNvPr>
          <p:cNvSpPr txBox="1">
            <a:spLocks/>
          </p:cNvSpPr>
          <p:nvPr userDrawn="1"/>
        </p:nvSpPr>
        <p:spPr>
          <a:xfrm>
            <a:off x="7668000" y="165010"/>
            <a:ext cx="1198800" cy="201600"/>
          </a:xfrm>
          <a:prstGeom prst="rect">
            <a:avLst/>
          </a:prstGeom>
        </p:spPr>
        <p:txBody>
          <a:bodyPr lIns="0" tIns="0" rIns="0" bIns="0" anchor="b" anchorCtr="0">
            <a:noAutofit/>
          </a:bodyPr>
          <a:lstStyle>
            <a:defPPr>
              <a:defRPr lang="de-DE"/>
            </a:defPPr>
            <a:lvl1pPr indent="0" algn="r">
              <a:lnSpc>
                <a:spcPct val="110000"/>
              </a:lnSpc>
              <a:spcBef>
                <a:spcPts val="0"/>
              </a:spcBef>
              <a:buClr>
                <a:schemeClr val="accent1"/>
              </a:buClr>
              <a:buFont typeface="Wingdings" pitchFamily="2" charset="2"/>
              <a:buNone/>
              <a:defRPr sz="800"/>
            </a:lvl1pPr>
            <a:lvl2pPr marL="514350" indent="-171450">
              <a:lnSpc>
                <a:spcPct val="110000"/>
              </a:lnSpc>
              <a:spcBef>
                <a:spcPts val="900"/>
              </a:spcBef>
              <a:buClr>
                <a:schemeClr val="accent1"/>
              </a:buClr>
              <a:buFont typeface="Wingdings" pitchFamily="2" charset="2"/>
              <a:buChar char="§"/>
              <a:defRPr sz="1400">
                <a:latin typeface="MetaCorr" panose="02000503040000020004" pitchFamily="2" charset="0"/>
              </a:defRPr>
            </a:lvl2pPr>
            <a:lvl3pPr marL="857250" indent="-171450">
              <a:lnSpc>
                <a:spcPct val="110000"/>
              </a:lnSpc>
              <a:spcBef>
                <a:spcPts val="700"/>
              </a:spcBef>
              <a:buClr>
                <a:schemeClr val="accent1"/>
              </a:buClr>
              <a:buFont typeface="Wingdings" pitchFamily="2" charset="2"/>
              <a:buChar char="§"/>
              <a:defRPr sz="1100">
                <a:latin typeface="MetaCorr" panose="02000503040000020004" pitchFamily="2" charset="0"/>
              </a:defRPr>
            </a:lvl3pPr>
            <a:lvl4pPr marL="1200150" indent="-171450">
              <a:lnSpc>
                <a:spcPct val="110000"/>
              </a:lnSpc>
              <a:spcBef>
                <a:spcPts val="700"/>
              </a:spcBef>
              <a:buClr>
                <a:schemeClr val="accent1"/>
              </a:buClr>
              <a:buFont typeface="Wingdings" pitchFamily="2" charset="2"/>
              <a:buChar char="§"/>
              <a:defRPr sz="1100">
                <a:latin typeface="MetaCorr" panose="02000503040000020004" pitchFamily="2" charset="0"/>
              </a:defRPr>
            </a:lvl4pPr>
            <a:lvl5pPr marL="1543050" indent="-171450">
              <a:lnSpc>
                <a:spcPct val="110000"/>
              </a:lnSpc>
              <a:spcBef>
                <a:spcPts val="700"/>
              </a:spcBef>
              <a:buClr>
                <a:schemeClr val="accent1"/>
              </a:buClr>
              <a:buFont typeface="Wingdings" pitchFamily="2" charset="2"/>
              <a:buChar char="§"/>
              <a:defRPr sz="1100">
                <a:latin typeface="MetaCorr" panose="02000503040000020004" pitchFamily="2"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lvl="0"/>
            <a:r>
              <a:rPr lang="de-DE" dirty="0"/>
              <a:t>optimal-</a:t>
            </a:r>
            <a:r>
              <a:rPr lang="de-DE" dirty="0" err="1"/>
              <a:t>systems.de</a:t>
            </a:r>
            <a:endParaRPr lang="de-DE" dirty="0"/>
          </a:p>
        </p:txBody>
      </p:sp>
      <p:sp>
        <p:nvSpPr>
          <p:cNvPr id="9" name="Footer Placeholder 4">
            <a:extLst>
              <a:ext uri="{FF2B5EF4-FFF2-40B4-BE49-F238E27FC236}">
                <a16:creationId xmlns:a16="http://schemas.microsoft.com/office/drawing/2014/main" id="{A76C451C-2FE3-D647-9D34-E23BEA5470A6}"/>
              </a:ext>
            </a:extLst>
          </p:cNvPr>
          <p:cNvSpPr>
            <a:spLocks noGrp="1"/>
          </p:cNvSpPr>
          <p:nvPr>
            <p:ph type="ftr" sz="quarter" idx="3"/>
          </p:nvPr>
        </p:nvSpPr>
        <p:spPr>
          <a:xfrm>
            <a:off x="677005" y="4806000"/>
            <a:ext cx="6480000" cy="180000"/>
          </a:xfrm>
          <a:prstGeom prst="rect">
            <a:avLst/>
          </a:prstGeom>
        </p:spPr>
        <p:txBody>
          <a:bodyPr vert="horz" lIns="0" tIns="0" rIns="0" bIns="0" rtlCol="0" anchor="b" anchorCtr="0">
            <a:noAutofit/>
          </a:bodyPr>
          <a:lstStyle>
            <a:lvl1pPr>
              <a:defRPr lang="de-DE" sz="800" b="0" i="0" smtClean="0"/>
            </a:lvl1pPr>
          </a:lstStyle>
          <a:p>
            <a:r>
              <a:rPr lang="de-DE" dirty="0"/>
              <a:t>Thema oder Event | Autor | Datum</a:t>
            </a:r>
          </a:p>
        </p:txBody>
      </p:sp>
      <p:sp>
        <p:nvSpPr>
          <p:cNvPr id="10" name="Slide Number Placeholder 5">
            <a:extLst>
              <a:ext uri="{FF2B5EF4-FFF2-40B4-BE49-F238E27FC236}">
                <a16:creationId xmlns:a16="http://schemas.microsoft.com/office/drawing/2014/main" id="{340C4D6B-247A-4D4F-9D4C-2D2CC179DEF7}"/>
              </a:ext>
            </a:extLst>
          </p:cNvPr>
          <p:cNvSpPr>
            <a:spLocks noGrp="1"/>
          </p:cNvSpPr>
          <p:nvPr>
            <p:ph type="sldNum" sz="quarter" idx="4"/>
          </p:nvPr>
        </p:nvSpPr>
        <p:spPr>
          <a:xfrm>
            <a:off x="269875" y="4806000"/>
            <a:ext cx="360000" cy="180000"/>
          </a:xfrm>
          <a:prstGeom prst="rect">
            <a:avLst/>
          </a:prstGeom>
        </p:spPr>
        <p:txBody>
          <a:bodyPr vert="horz" lIns="0" tIns="0" rIns="0" bIns="0" rtlCol="0" anchor="b" anchorCtr="0">
            <a:noAutofit/>
          </a:bodyPr>
          <a:lstStyle>
            <a:lvl1pPr>
              <a:defRPr lang="de-DE" sz="800" b="0" i="0" smtClean="0"/>
            </a:lvl1pPr>
          </a:lstStyle>
          <a:p>
            <a:fld id="{50922189-E90D-CC4A-AD43-8CCA4769FFAE}" type="slidenum">
              <a:rPr lang="de-DE" smtClean="0"/>
              <a:pPr/>
              <a:t>‹Nr.›</a:t>
            </a:fld>
            <a:endParaRPr lang="de-DE" dirty="0"/>
          </a:p>
        </p:txBody>
      </p:sp>
      <p:pic>
        <p:nvPicPr>
          <p:cNvPr id="8" name="Bild 6">
            <a:extLst>
              <a:ext uri="{FF2B5EF4-FFF2-40B4-BE49-F238E27FC236}">
                <a16:creationId xmlns:a16="http://schemas.microsoft.com/office/drawing/2014/main" id="{F176CF2E-33AA-401D-98B3-48B608D13D4A}"/>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7786800" y="4888724"/>
            <a:ext cx="1080000" cy="147394"/>
          </a:xfrm>
          <a:prstGeom prst="rect">
            <a:avLst/>
          </a:prstGeom>
        </p:spPr>
      </p:pic>
    </p:spTree>
    <p:extLst>
      <p:ext uri="{BB962C8B-B14F-4D97-AF65-F5344CB8AC3E}">
        <p14:creationId xmlns:p14="http://schemas.microsoft.com/office/powerpoint/2010/main" val="3089140230"/>
      </p:ext>
    </p:extLst>
  </p:cSld>
  <p:clrMapOvr>
    <a:masterClrMapping/>
  </p:clrMapOvr>
  <p:extLst>
    <p:ext uri="{DCECCB84-F9BA-43D5-87BE-67443E8EF086}">
      <p15:sldGuideLst xmlns:p15="http://schemas.microsoft.com/office/powerpoint/2012/main">
        <p15:guide id="1" pos="2880">
          <p15:clr>
            <a:srgbClr val="FBAE40"/>
          </p15:clr>
        </p15:guide>
        <p15:guide id="2" orient="horz" pos="3126">
          <p15:clr>
            <a:srgbClr val="FBAE40"/>
          </p15:clr>
        </p15:guide>
        <p15:guide id="3" orient="horz" pos="113">
          <p15:clr>
            <a:srgbClr val="FBAE40"/>
          </p15:clr>
        </p15:guide>
        <p15:guide id="4" orient="horz" pos="214" userDrawn="1">
          <p15:clr>
            <a:srgbClr val="FBAE40"/>
          </p15:clr>
        </p15:guide>
        <p15:guide id="5" orient="horz" pos="680">
          <p15:clr>
            <a:srgbClr val="FBAE40"/>
          </p15:clr>
        </p15:guide>
        <p15:guide id="6" orient="horz" pos="788">
          <p15:clr>
            <a:srgbClr val="FBAE40"/>
          </p15:clr>
        </p15:guide>
        <p15:guide id="7" orient="horz" pos="29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Master Slide - white">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3F07E9C-BEFD-4B7D-B4A3-EAC84EB8909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17306"/>
          <a:stretch/>
        </p:blipFill>
        <p:spPr>
          <a:xfrm>
            <a:off x="360000" y="464400"/>
            <a:ext cx="1512000" cy="382911"/>
          </a:xfrm>
          <a:prstGeom prst="rect">
            <a:avLst/>
          </a:prstGeom>
        </p:spPr>
      </p:pic>
      <p:sp>
        <p:nvSpPr>
          <p:cNvPr id="10" name="Titel 1">
            <a:extLst>
              <a:ext uri="{FF2B5EF4-FFF2-40B4-BE49-F238E27FC236}">
                <a16:creationId xmlns:a16="http://schemas.microsoft.com/office/drawing/2014/main" id="{533FE362-5E97-F34C-B0CC-22E422B3D48C}"/>
              </a:ext>
            </a:extLst>
          </p:cNvPr>
          <p:cNvSpPr>
            <a:spLocks noGrp="1"/>
          </p:cNvSpPr>
          <p:nvPr>
            <p:ph type="title" hasCustomPrompt="1"/>
          </p:nvPr>
        </p:nvSpPr>
        <p:spPr>
          <a:xfrm>
            <a:off x="360000" y="1695691"/>
            <a:ext cx="5400000" cy="1035934"/>
          </a:xfrm>
        </p:spPr>
        <p:txBody>
          <a:bodyPr anchor="b">
            <a:normAutofit/>
          </a:bodyPr>
          <a:lstStyle>
            <a:lvl1pPr algn="l">
              <a:lnSpc>
                <a:spcPct val="114000"/>
              </a:lnSpc>
              <a:defRPr sz="2800" baseline="0">
                <a:solidFill>
                  <a:schemeClr val="tx1"/>
                </a:solidFill>
              </a:defRPr>
            </a:lvl1pPr>
          </a:lstStyle>
          <a:p>
            <a:r>
              <a:rPr lang="en-US" noProof="0"/>
              <a:t>Editing Master Title</a:t>
            </a:r>
          </a:p>
        </p:txBody>
      </p:sp>
      <p:sp>
        <p:nvSpPr>
          <p:cNvPr id="11" name="Textplatzhalter 7">
            <a:extLst>
              <a:ext uri="{FF2B5EF4-FFF2-40B4-BE49-F238E27FC236}">
                <a16:creationId xmlns:a16="http://schemas.microsoft.com/office/drawing/2014/main" id="{96902C67-48EB-2145-AA6D-9C46BEED7B94}"/>
              </a:ext>
            </a:extLst>
          </p:cNvPr>
          <p:cNvSpPr>
            <a:spLocks noGrp="1"/>
          </p:cNvSpPr>
          <p:nvPr>
            <p:ph type="body" sz="quarter" idx="10" hasCustomPrompt="1"/>
          </p:nvPr>
        </p:nvSpPr>
        <p:spPr>
          <a:xfrm>
            <a:off x="360000" y="2859782"/>
            <a:ext cx="5400000" cy="648072"/>
          </a:xfrm>
        </p:spPr>
        <p:txBody>
          <a:bodyPr/>
          <a:lstStyle>
            <a:lvl1pPr marL="0" indent="0" algn="l">
              <a:buFontTx/>
              <a:buNone/>
              <a:defRPr b="1" baseline="0">
                <a:solidFill>
                  <a:schemeClr val="tx2"/>
                </a:solidFill>
                <a:latin typeface="+mn-lt"/>
              </a:defRPr>
            </a:lvl1pPr>
          </a:lstStyle>
          <a:p>
            <a:r>
              <a:rPr lang="en-US" noProof="0"/>
              <a:t>Editing Sub Title</a:t>
            </a:r>
          </a:p>
        </p:txBody>
      </p:sp>
      <p:pic>
        <p:nvPicPr>
          <p:cNvPr id="6" name="Grafik 5">
            <a:extLst>
              <a:ext uri="{FF2B5EF4-FFF2-40B4-BE49-F238E27FC236}">
                <a16:creationId xmlns:a16="http://schemas.microsoft.com/office/drawing/2014/main" id="{2E17932C-C52E-4A3D-A302-4E201465C77A}"/>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7272647" y="468000"/>
            <a:ext cx="1512000" cy="756626"/>
          </a:xfrm>
          <a:prstGeom prst="rect">
            <a:avLst/>
          </a:prstGeom>
        </p:spPr>
      </p:pic>
      <p:sp>
        <p:nvSpPr>
          <p:cNvPr id="12" name="Url">
            <a:extLst>
              <a:ext uri="{FF2B5EF4-FFF2-40B4-BE49-F238E27FC236}">
                <a16:creationId xmlns:a16="http://schemas.microsoft.com/office/drawing/2014/main" id="{0F76BB06-9618-B049-99AA-6F3EA074BFF0}"/>
              </a:ext>
            </a:extLst>
          </p:cNvPr>
          <p:cNvSpPr txBox="1">
            <a:spLocks/>
          </p:cNvSpPr>
          <p:nvPr userDrawn="1"/>
        </p:nvSpPr>
        <p:spPr>
          <a:xfrm>
            <a:off x="7272000" y="4644000"/>
            <a:ext cx="1512000" cy="180000"/>
          </a:xfrm>
          <a:prstGeom prst="rect">
            <a:avLst/>
          </a:prstGeom>
        </p:spPr>
        <p:txBody>
          <a:bodyPr vert="horz" wrap="none" lIns="0" tIns="0" rIns="0" bIns="0" rtlCol="0" anchor="b" anchorCtr="0">
            <a:noAutofit/>
          </a:bodyPr>
          <a:lstStyle>
            <a:lvl1pPr marL="0" indent="0" algn="l" defTabSz="685800" rtl="0" eaLnBrk="1" latinLnBrk="0" hangingPunct="1">
              <a:lnSpc>
                <a:spcPct val="90000"/>
              </a:lnSpc>
              <a:spcBef>
                <a:spcPts val="750"/>
              </a:spcBef>
              <a:buFont typeface="Arial" panose="020B0604020202020204" pitchFamily="34" charset="0"/>
              <a:buNone/>
              <a:defRPr sz="1400" b="1" i="0" kern="1200">
                <a:solidFill>
                  <a:schemeClr val="bg1"/>
                </a:solidFill>
                <a:latin typeface="MetaCorr" panose="02000503040000020004" pitchFamily="2" charset="0"/>
                <a:ea typeface="+mn-ea"/>
                <a:cs typeface="+mn-cs"/>
              </a:defRPr>
            </a:lvl1pPr>
            <a:lvl2pPr marL="342900" indent="0" algn="ctr" defTabSz="685800" rtl="0" eaLnBrk="1" latinLnBrk="0" hangingPunct="1">
              <a:lnSpc>
                <a:spcPct val="90000"/>
              </a:lnSpc>
              <a:spcBef>
                <a:spcPts val="900"/>
              </a:spcBef>
              <a:buFont typeface="Arial" panose="020B0604020202020204" pitchFamily="34" charset="0"/>
              <a:buNone/>
              <a:defRPr sz="1500" kern="1200">
                <a:solidFill>
                  <a:schemeClr val="tx1"/>
                </a:solidFill>
                <a:latin typeface="MetaCorr" panose="02000503040000020004" pitchFamily="2" charset="0"/>
                <a:ea typeface="+mn-ea"/>
                <a:cs typeface="+mn-cs"/>
              </a:defRPr>
            </a:lvl2pPr>
            <a:lvl3pPr marL="685800" indent="0" algn="ctr" defTabSz="685800" rtl="0" eaLnBrk="1" latinLnBrk="0" hangingPunct="1">
              <a:lnSpc>
                <a:spcPct val="90000"/>
              </a:lnSpc>
              <a:spcBef>
                <a:spcPts val="700"/>
              </a:spcBef>
              <a:buFont typeface="Arial" panose="020B0604020202020204" pitchFamily="34" charset="0"/>
              <a:buNone/>
              <a:defRPr sz="1350" kern="1200">
                <a:solidFill>
                  <a:schemeClr val="tx1"/>
                </a:solidFill>
                <a:latin typeface="MetaCorr" panose="02000503040000020004" pitchFamily="2" charset="0"/>
                <a:ea typeface="+mn-ea"/>
                <a:cs typeface="+mn-cs"/>
              </a:defRPr>
            </a:lvl3pPr>
            <a:lvl4pPr marL="1028700" indent="0" algn="ctr" defTabSz="685800" rtl="0" eaLnBrk="1" latinLnBrk="0" hangingPunct="1">
              <a:lnSpc>
                <a:spcPct val="90000"/>
              </a:lnSpc>
              <a:spcBef>
                <a:spcPts val="700"/>
              </a:spcBef>
              <a:buFont typeface="Arial" panose="020B0604020202020204" pitchFamily="34" charset="0"/>
              <a:buNone/>
              <a:defRPr sz="1200" kern="1200">
                <a:solidFill>
                  <a:schemeClr val="tx1"/>
                </a:solidFill>
                <a:latin typeface="MetaCorr" panose="02000503040000020004" pitchFamily="2" charset="0"/>
                <a:ea typeface="+mn-ea"/>
                <a:cs typeface="+mn-cs"/>
              </a:defRPr>
            </a:lvl4pPr>
            <a:lvl5pPr marL="1371600" indent="0" algn="ctr" defTabSz="685800" rtl="0" eaLnBrk="1" latinLnBrk="0" hangingPunct="1">
              <a:lnSpc>
                <a:spcPct val="90000"/>
              </a:lnSpc>
              <a:spcBef>
                <a:spcPts val="700"/>
              </a:spcBef>
              <a:buFont typeface="Arial" panose="020B0604020202020204" pitchFamily="34" charset="0"/>
              <a:buNone/>
              <a:defRPr sz="1200" kern="1200">
                <a:solidFill>
                  <a:schemeClr val="tx1"/>
                </a:solidFill>
                <a:latin typeface="MetaCorr" panose="02000503040000020004"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r>
              <a:rPr lang="en-US" sz="1160" b="0" i="0" kern="1200" spc="30" baseline="0" noProof="0" dirty="0">
                <a:solidFill>
                  <a:schemeClr val="tx1"/>
                </a:solidFill>
                <a:effectLst/>
                <a:latin typeface="Bai Jamjuree Medium" pitchFamily="2" charset="-34"/>
                <a:ea typeface="+mn-ea"/>
                <a:cs typeface="Bai Jamjuree Medium" pitchFamily="2" charset="-34"/>
              </a:rPr>
              <a:t>Freedom to Innovate</a:t>
            </a:r>
          </a:p>
        </p:txBody>
      </p:sp>
      <p:sp>
        <p:nvSpPr>
          <p:cNvPr id="13" name="Url">
            <a:extLst>
              <a:ext uri="{FF2B5EF4-FFF2-40B4-BE49-F238E27FC236}">
                <a16:creationId xmlns:a16="http://schemas.microsoft.com/office/drawing/2014/main" id="{18CAF088-3B35-DF44-A31D-51A654CFB360}"/>
              </a:ext>
            </a:extLst>
          </p:cNvPr>
          <p:cNvSpPr txBox="1">
            <a:spLocks/>
          </p:cNvSpPr>
          <p:nvPr userDrawn="1"/>
        </p:nvSpPr>
        <p:spPr>
          <a:xfrm>
            <a:off x="360000" y="4644000"/>
            <a:ext cx="5400000" cy="180000"/>
          </a:xfrm>
          <a:prstGeom prst="rect">
            <a:avLst/>
          </a:prstGeom>
        </p:spPr>
        <p:txBody>
          <a:bodyPr vert="horz" wrap="none" lIns="0" tIns="0" rIns="0" bIns="0" rtlCol="0" anchor="b" anchorCtr="0">
            <a:noAutofit/>
          </a:bodyPr>
          <a:lstStyle>
            <a:lvl1pPr marL="0" indent="0" algn="l" defTabSz="685800" rtl="0" eaLnBrk="1" latinLnBrk="0" hangingPunct="1">
              <a:lnSpc>
                <a:spcPct val="90000"/>
              </a:lnSpc>
              <a:spcBef>
                <a:spcPts val="750"/>
              </a:spcBef>
              <a:buFont typeface="Arial" panose="020B0604020202020204" pitchFamily="34" charset="0"/>
              <a:buNone/>
              <a:defRPr sz="1400" b="1" i="0" kern="1200">
                <a:solidFill>
                  <a:schemeClr val="bg1"/>
                </a:solidFill>
                <a:latin typeface="MetaCorr" panose="02000503040000020004" pitchFamily="2" charset="0"/>
                <a:ea typeface="+mn-ea"/>
                <a:cs typeface="+mn-cs"/>
              </a:defRPr>
            </a:lvl1pPr>
            <a:lvl2pPr marL="342900" indent="0" algn="ctr" defTabSz="685800" rtl="0" eaLnBrk="1" latinLnBrk="0" hangingPunct="1">
              <a:lnSpc>
                <a:spcPct val="90000"/>
              </a:lnSpc>
              <a:spcBef>
                <a:spcPts val="900"/>
              </a:spcBef>
              <a:buFont typeface="Arial" panose="020B0604020202020204" pitchFamily="34" charset="0"/>
              <a:buNone/>
              <a:defRPr sz="1500" kern="1200">
                <a:solidFill>
                  <a:schemeClr val="tx1"/>
                </a:solidFill>
                <a:latin typeface="MetaCorr" panose="02000503040000020004" pitchFamily="2" charset="0"/>
                <a:ea typeface="+mn-ea"/>
                <a:cs typeface="+mn-cs"/>
              </a:defRPr>
            </a:lvl2pPr>
            <a:lvl3pPr marL="685800" indent="0" algn="ctr" defTabSz="685800" rtl="0" eaLnBrk="1" latinLnBrk="0" hangingPunct="1">
              <a:lnSpc>
                <a:spcPct val="90000"/>
              </a:lnSpc>
              <a:spcBef>
                <a:spcPts val="700"/>
              </a:spcBef>
              <a:buFont typeface="Arial" panose="020B0604020202020204" pitchFamily="34" charset="0"/>
              <a:buNone/>
              <a:defRPr sz="1350" kern="1200">
                <a:solidFill>
                  <a:schemeClr val="tx1"/>
                </a:solidFill>
                <a:latin typeface="MetaCorr" panose="02000503040000020004" pitchFamily="2" charset="0"/>
                <a:ea typeface="+mn-ea"/>
                <a:cs typeface="+mn-cs"/>
              </a:defRPr>
            </a:lvl3pPr>
            <a:lvl4pPr marL="1028700" indent="0" algn="ctr" defTabSz="685800" rtl="0" eaLnBrk="1" latinLnBrk="0" hangingPunct="1">
              <a:lnSpc>
                <a:spcPct val="90000"/>
              </a:lnSpc>
              <a:spcBef>
                <a:spcPts val="700"/>
              </a:spcBef>
              <a:buFont typeface="Arial" panose="020B0604020202020204" pitchFamily="34" charset="0"/>
              <a:buNone/>
              <a:defRPr sz="1200" kern="1200">
                <a:solidFill>
                  <a:schemeClr val="tx1"/>
                </a:solidFill>
                <a:latin typeface="MetaCorr" panose="02000503040000020004" pitchFamily="2" charset="0"/>
                <a:ea typeface="+mn-ea"/>
                <a:cs typeface="+mn-cs"/>
              </a:defRPr>
            </a:lvl4pPr>
            <a:lvl5pPr marL="1371600" indent="0" algn="ctr" defTabSz="685800" rtl="0" eaLnBrk="1" latinLnBrk="0" hangingPunct="1">
              <a:lnSpc>
                <a:spcPct val="90000"/>
              </a:lnSpc>
              <a:spcBef>
                <a:spcPts val="700"/>
              </a:spcBef>
              <a:buFont typeface="Arial" panose="020B0604020202020204" pitchFamily="34" charset="0"/>
              <a:buNone/>
              <a:defRPr sz="1200" kern="1200">
                <a:solidFill>
                  <a:schemeClr val="tx1"/>
                </a:solidFill>
                <a:latin typeface="MetaCorr" panose="02000503040000020004"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160" b="0" i="0" kern="1200" spc="30" baseline="0" noProof="0">
                <a:solidFill>
                  <a:schemeClr val="tx1"/>
                </a:solidFill>
                <a:effectLst/>
                <a:latin typeface="Bai Jamjuree Medium" pitchFamily="2" charset="-34"/>
                <a:ea typeface="+mn-ea"/>
                <a:cs typeface="Bai Jamjuree Medium" pitchFamily="2" charset="-34"/>
              </a:rPr>
              <a:t>yuuvis.com</a:t>
            </a:r>
          </a:p>
        </p:txBody>
      </p:sp>
      <p:sp>
        <p:nvSpPr>
          <p:cNvPr id="15" name="Textfeld 14">
            <a:extLst>
              <a:ext uri="{FF2B5EF4-FFF2-40B4-BE49-F238E27FC236}">
                <a16:creationId xmlns:a16="http://schemas.microsoft.com/office/drawing/2014/main" id="{F3120B7F-4B0A-DD49-B911-F85DC76123A9}"/>
              </a:ext>
            </a:extLst>
          </p:cNvPr>
          <p:cNvSpPr txBox="1"/>
          <p:nvPr userDrawn="1"/>
        </p:nvSpPr>
        <p:spPr>
          <a:xfrm>
            <a:off x="0" y="-345094"/>
            <a:ext cx="4572000" cy="251999"/>
          </a:xfrm>
          <a:prstGeom prst="rect">
            <a:avLst/>
          </a:prstGeom>
          <a:solidFill>
            <a:schemeClr val="accent1">
              <a:lumMod val="60000"/>
              <a:lumOff val="40000"/>
            </a:schemeClr>
          </a:solidFill>
        </p:spPr>
        <p:txBody>
          <a:bodyPr vert="horz" wrap="square" lIns="90000" tIns="90000" rIns="90000" bIns="90000" rtlCol="0" anchor="ctr" anchorCtr="0">
            <a:noAutofit/>
          </a:bodyPr>
          <a:lstStyle/>
          <a:p>
            <a:pPr algn="l"/>
            <a:r>
              <a:rPr lang="en-US" sz="800" noProof="0" dirty="0">
                <a:solidFill>
                  <a:schemeClr val="bg1"/>
                </a:solidFill>
                <a:latin typeface="+mn-lt"/>
              </a:rPr>
              <a:t>Title - Master</a:t>
            </a:r>
            <a:r>
              <a:rPr lang="en-US" sz="800" baseline="0" noProof="0" dirty="0">
                <a:solidFill>
                  <a:schemeClr val="bg1"/>
                </a:solidFill>
                <a:latin typeface="+mn-lt"/>
              </a:rPr>
              <a:t> Slide - white</a:t>
            </a:r>
            <a:endParaRPr lang="en-US" sz="800" noProof="0" dirty="0">
              <a:solidFill>
                <a:schemeClr val="bg1"/>
              </a:solidFill>
              <a:latin typeface="+mn-lt"/>
            </a:endParaRPr>
          </a:p>
        </p:txBody>
      </p:sp>
      <p:sp>
        <p:nvSpPr>
          <p:cNvPr id="22" name="Textfeld 21">
            <a:extLst>
              <a:ext uri="{FF2B5EF4-FFF2-40B4-BE49-F238E27FC236}">
                <a16:creationId xmlns:a16="http://schemas.microsoft.com/office/drawing/2014/main" id="{343F01BB-0401-2C49-A912-121D421C0A3D}"/>
              </a:ext>
            </a:extLst>
          </p:cNvPr>
          <p:cNvSpPr txBox="1"/>
          <p:nvPr userDrawn="1"/>
        </p:nvSpPr>
        <p:spPr>
          <a:xfrm>
            <a:off x="-1332656" y="1455738"/>
            <a:ext cx="1224136" cy="2862262"/>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title Area for variable positioning of</a:t>
            </a:r>
          </a:p>
          <a:p>
            <a:pPr algn="r"/>
            <a:endParaRPr lang="en-US" sz="800" noProof="0">
              <a:solidFill>
                <a:schemeClr val="bg1"/>
              </a:solidFill>
              <a:latin typeface="+mn-lt"/>
            </a:endParaRPr>
          </a:p>
          <a:p>
            <a:pPr algn="r"/>
            <a:r>
              <a:rPr lang="en-US" sz="800" noProof="0">
                <a:solidFill>
                  <a:schemeClr val="bg1"/>
                </a:solidFill>
                <a:latin typeface="+mn-lt"/>
              </a:rPr>
              <a:t>max. 2 lines headline</a:t>
            </a:r>
          </a:p>
          <a:p>
            <a:pPr algn="r"/>
            <a:r>
              <a:rPr lang="en-US" sz="800" noProof="0">
                <a:solidFill>
                  <a:schemeClr val="bg1"/>
                </a:solidFill>
                <a:latin typeface="+mn-lt"/>
              </a:rPr>
              <a:t>max. 2 lines subline</a:t>
            </a:r>
          </a:p>
          <a:p>
            <a:pPr algn="r"/>
            <a:endParaRPr lang="en-US" sz="800" noProof="0">
              <a:solidFill>
                <a:schemeClr val="bg1"/>
              </a:solidFill>
              <a:latin typeface="+mn-lt"/>
            </a:endParaRPr>
          </a:p>
          <a:p>
            <a:pPr algn="r"/>
            <a:r>
              <a:rPr lang="en-US" sz="800" noProof="0">
                <a:solidFill>
                  <a:schemeClr val="bg1"/>
                </a:solidFill>
                <a:latin typeface="+mn-lt"/>
              </a:rPr>
              <a:t>optional:</a:t>
            </a:r>
          </a:p>
          <a:p>
            <a:pPr algn="r"/>
            <a:r>
              <a:rPr lang="en-US" sz="800" noProof="0">
                <a:solidFill>
                  <a:schemeClr val="bg1"/>
                </a:solidFill>
                <a:latin typeface="+mn-lt"/>
              </a:rPr>
              <a:t>isometric graphic</a:t>
            </a:r>
          </a:p>
        </p:txBody>
      </p:sp>
      <p:sp>
        <p:nvSpPr>
          <p:cNvPr id="23" name="Textfeld 22">
            <a:extLst>
              <a:ext uri="{FF2B5EF4-FFF2-40B4-BE49-F238E27FC236}">
                <a16:creationId xmlns:a16="http://schemas.microsoft.com/office/drawing/2014/main" id="{4FA62DCE-CA60-E244-89ED-EB33B4E0184F}"/>
              </a:ext>
            </a:extLst>
          </p:cNvPr>
          <p:cNvSpPr txBox="1"/>
          <p:nvPr userDrawn="1"/>
        </p:nvSpPr>
        <p:spPr>
          <a:xfrm>
            <a:off x="-1332656" y="464400"/>
            <a:ext cx="1224136" cy="635738"/>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logo area</a:t>
            </a:r>
          </a:p>
        </p:txBody>
      </p:sp>
      <p:sp>
        <p:nvSpPr>
          <p:cNvPr id="24" name="Textfeld 23">
            <a:extLst>
              <a:ext uri="{FF2B5EF4-FFF2-40B4-BE49-F238E27FC236}">
                <a16:creationId xmlns:a16="http://schemas.microsoft.com/office/drawing/2014/main" id="{E7BB26D5-B1DC-B247-8658-82AB9F3AB4FB}"/>
              </a:ext>
            </a:extLst>
          </p:cNvPr>
          <p:cNvSpPr txBox="1"/>
          <p:nvPr userDrawn="1"/>
        </p:nvSpPr>
        <p:spPr>
          <a:xfrm>
            <a:off x="-1332656" y="4683124"/>
            <a:ext cx="1224136" cy="117033"/>
          </a:xfrm>
          <a:prstGeom prst="rect">
            <a:avLst/>
          </a:prstGeom>
          <a:solidFill>
            <a:schemeClr val="bg2"/>
          </a:solidFill>
        </p:spPr>
        <p:txBody>
          <a:bodyPr vert="horz" wrap="square" lIns="90000" tIns="90000" rIns="90000" bIns="90000" rtlCol="0" anchor="ctr" anchorCtr="0">
            <a:noAutofit/>
          </a:bodyPr>
          <a:lstStyle/>
          <a:p>
            <a:pPr algn="r"/>
            <a:r>
              <a:rPr lang="en-US" sz="600" noProof="0">
                <a:solidFill>
                  <a:schemeClr val="bg1"/>
                </a:solidFill>
                <a:latin typeface="+mn-lt"/>
              </a:rPr>
              <a:t>bottom line title</a:t>
            </a:r>
          </a:p>
        </p:txBody>
      </p:sp>
      <p:sp>
        <p:nvSpPr>
          <p:cNvPr id="25" name="Textfeld 24">
            <a:extLst>
              <a:ext uri="{FF2B5EF4-FFF2-40B4-BE49-F238E27FC236}">
                <a16:creationId xmlns:a16="http://schemas.microsoft.com/office/drawing/2014/main" id="{E60038F2-7F7A-4041-B60C-D090962CEA01}"/>
              </a:ext>
            </a:extLst>
          </p:cNvPr>
          <p:cNvSpPr txBox="1"/>
          <p:nvPr userDrawn="1"/>
        </p:nvSpPr>
        <p:spPr>
          <a:xfrm>
            <a:off x="359999" y="5236046"/>
            <a:ext cx="8425225"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title area · headline/subline + optional graphic</a:t>
            </a:r>
          </a:p>
        </p:txBody>
      </p:sp>
    </p:spTree>
    <p:extLst>
      <p:ext uri="{BB962C8B-B14F-4D97-AF65-F5344CB8AC3E}">
        <p14:creationId xmlns:p14="http://schemas.microsoft.com/office/powerpoint/2010/main" val="1539131812"/>
      </p:ext>
    </p:extLst>
  </p:cSld>
  <p:clrMapOvr>
    <a:masterClrMapping/>
  </p:clrMapOvr>
  <p:extLst>
    <p:ext uri="{DCECCB84-F9BA-43D5-87BE-67443E8EF086}">
      <p15:sldGuideLst xmlns:p15="http://schemas.microsoft.com/office/powerpoint/2012/main">
        <p15:guide id="1" pos="5760" userDrawn="1">
          <p15:clr>
            <a:srgbClr val="FBAE40"/>
          </p15:clr>
        </p15:guide>
        <p15:guide id="2" pos="226" userDrawn="1">
          <p15:clr>
            <a:srgbClr val="FBAE40"/>
          </p15:clr>
        </p15:guide>
        <p15:guide id="3" pos="5534" userDrawn="1">
          <p15:clr>
            <a:srgbClr val="FBAE40"/>
          </p15:clr>
        </p15:guide>
        <p15:guide id="5" orient="horz" pos="3020" userDrawn="1">
          <p15:clr>
            <a:srgbClr val="FBAE40"/>
          </p15:clr>
        </p15:guide>
        <p15:guide id="6" orient="horz" pos="221" userDrawn="1">
          <p15:clr>
            <a:srgbClr val="FBAE40"/>
          </p15:clr>
        </p15:guide>
        <p15:guide id="7" pos="4579" userDrawn="1">
          <p15:clr>
            <a:srgbClr val="FBAE40"/>
          </p15:clr>
        </p15:guide>
        <p15:guide id="8" orient="horz" pos="696" userDrawn="1">
          <p15:clr>
            <a:srgbClr val="FBAE40"/>
          </p15:clr>
        </p15:guide>
        <p15:guide id="9" orient="horz" pos="291" userDrawn="1">
          <p15:clr>
            <a:srgbClr val="FBAE40"/>
          </p15:clr>
        </p15:guide>
        <p15:guide id="10" orient="horz" pos="924" userDrawn="1">
          <p15:clr>
            <a:srgbClr val="FBAE40"/>
          </p15:clr>
        </p15:guide>
        <p15:guide id="12" orient="horz" pos="2948" userDrawn="1">
          <p15:clr>
            <a:srgbClr val="FBAE40"/>
          </p15:clr>
        </p15:guide>
        <p15:guide id="13" orient="horz" pos="272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1 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1228" y="268288"/>
            <a:ext cx="7685322" cy="790112"/>
          </a:xfrm>
          <a:prstGeom prst="rect">
            <a:avLst/>
          </a:prstGeom>
          <a:noFill/>
        </p:spPr>
        <p:txBody>
          <a:bodyPr anchor="b">
            <a:noAutofit/>
          </a:bodyPr>
          <a:lstStyle>
            <a:lvl1pPr>
              <a:defRPr>
                <a:solidFill>
                  <a:schemeClr val="tx1"/>
                </a:solidFill>
                <a:latin typeface="+mj-lt"/>
              </a:defRPr>
            </a:lvl1pPr>
          </a:lstStyle>
          <a:p>
            <a:r>
              <a:rPr lang="en-US" noProof="0"/>
              <a:t>Editing Title by Clicking</a:t>
            </a:r>
          </a:p>
        </p:txBody>
      </p:sp>
      <p:sp>
        <p:nvSpPr>
          <p:cNvPr id="3" name="Content Placeholder 2"/>
          <p:cNvSpPr>
            <a:spLocks noGrp="1"/>
          </p:cNvSpPr>
          <p:nvPr>
            <p:ph idx="1" hasCustomPrompt="1"/>
          </p:nvPr>
        </p:nvSpPr>
        <p:spPr>
          <a:xfrm>
            <a:off x="271228" y="1276350"/>
            <a:ext cx="8604777" cy="3455988"/>
          </a:xfrm>
        </p:spPr>
        <p:txBody>
          <a:bodyPr vert="horz" lIns="0" tIns="0" rIns="0" bIns="0" rtlCol="0">
            <a:noAutofit/>
          </a:bodyPr>
          <a:lstStyle>
            <a:lvl1pPr>
              <a:buClr>
                <a:schemeClr val="tx1"/>
              </a:buClr>
              <a:defRPr lang="en-US" noProof="0" dirty="0" smtClean="0">
                <a:solidFill>
                  <a:schemeClr val="tx2"/>
                </a:solidFill>
              </a:defRPr>
            </a:lvl1pPr>
            <a:lvl2pPr>
              <a:buClr>
                <a:schemeClr val="tx1"/>
              </a:buClr>
              <a:defRPr lang="en-US" noProof="0" dirty="0" smtClean="0">
                <a:solidFill>
                  <a:schemeClr val="tx2"/>
                </a:solidFill>
              </a:defRPr>
            </a:lvl2pPr>
            <a:lvl3pPr>
              <a:buClr>
                <a:schemeClr val="tx1"/>
              </a:buClr>
              <a:defRPr lang="en-US" noProof="0" dirty="0" smtClean="0">
                <a:solidFill>
                  <a:schemeClr val="tx2"/>
                </a:solidFill>
              </a:defRPr>
            </a:lvl3pPr>
            <a:lvl4pPr>
              <a:buClr>
                <a:schemeClr val="tx1"/>
              </a:buClr>
              <a:defRPr lang="en-US" noProof="0" dirty="0" smtClean="0">
                <a:solidFill>
                  <a:schemeClr val="tx2"/>
                </a:solidFill>
              </a:defRPr>
            </a:lvl4pPr>
            <a:lvl5pPr>
              <a:buClr>
                <a:schemeClr val="tx1"/>
              </a:buClr>
              <a:defRPr lang="en-US" noProof="0" dirty="0">
                <a:solidFill>
                  <a:schemeClr val="tx2"/>
                </a:solidFill>
              </a:defRPr>
            </a:lvl5pPr>
          </a:lstStyle>
          <a:p>
            <a:pPr lvl="0"/>
            <a:r>
              <a:rPr lang="en-US" noProof="0" dirty="0"/>
              <a:t>Editing text templates of the text master</a:t>
            </a:r>
          </a:p>
          <a:p>
            <a:pPr lvl="1"/>
            <a:r>
              <a:rPr lang="en-US" noProof="0" dirty="0"/>
              <a:t>Second Row</a:t>
            </a:r>
          </a:p>
          <a:p>
            <a:pPr lvl="2"/>
            <a:r>
              <a:rPr lang="en-US" noProof="0" dirty="0"/>
              <a:t>Third Row</a:t>
            </a:r>
          </a:p>
          <a:p>
            <a:pPr lvl="3"/>
            <a:r>
              <a:rPr lang="en-US" noProof="0" dirty="0"/>
              <a:t>Fourth Row</a:t>
            </a:r>
          </a:p>
          <a:p>
            <a:pPr lvl="4"/>
            <a:r>
              <a:rPr lang="en-US" noProof="0" dirty="0"/>
              <a:t>Fifth Row</a:t>
            </a:r>
          </a:p>
        </p:txBody>
      </p:sp>
      <p:sp>
        <p:nvSpPr>
          <p:cNvPr id="8" name="Slide Number Placeholder 5">
            <a:extLst>
              <a:ext uri="{FF2B5EF4-FFF2-40B4-BE49-F238E27FC236}">
                <a16:creationId xmlns:a16="http://schemas.microsoft.com/office/drawing/2014/main" id="{1E139FA1-8F9D-3545-BF76-49561B96D41E}"/>
              </a:ext>
            </a:extLst>
          </p:cNvPr>
          <p:cNvSpPr>
            <a:spLocks noGrp="1"/>
          </p:cNvSpPr>
          <p:nvPr>
            <p:ph type="sldNum" sz="quarter" idx="4"/>
          </p:nvPr>
        </p:nvSpPr>
        <p:spPr>
          <a:xfrm>
            <a:off x="269875" y="4806000"/>
            <a:ext cx="360000" cy="180000"/>
          </a:xfrm>
          <a:prstGeom prst="rect">
            <a:avLst/>
          </a:prstGeom>
        </p:spPr>
        <p:txBody>
          <a:bodyPr vert="horz" lIns="0" tIns="0" rIns="0" bIns="0" rtlCol="0" anchor="b" anchorCtr="0">
            <a:noAutofit/>
          </a:bodyPr>
          <a:lstStyle>
            <a:lvl1pPr>
              <a:defRPr lang="en-US" sz="800" b="0" i="0" smtClean="0">
                <a:solidFill>
                  <a:schemeClr val="accent1"/>
                </a:solidFill>
                <a:cs typeface="Rajdhani Medium" panose="02000000000000000000" pitchFamily="2" charset="77"/>
              </a:defRPr>
            </a:lvl1pPr>
          </a:lstStyle>
          <a:p>
            <a:fld id="{50922189-E90D-CC4A-AD43-8CCA4769FFAE}" type="slidenum">
              <a:rPr lang="en-US" noProof="0" smtClean="0"/>
              <a:pPr/>
              <a:t>‹Nr.›</a:t>
            </a:fld>
            <a:endParaRPr lang="en-US" noProof="0"/>
          </a:p>
        </p:txBody>
      </p:sp>
      <p:pic>
        <p:nvPicPr>
          <p:cNvPr id="10" name="Grafik 9">
            <a:extLst>
              <a:ext uri="{FF2B5EF4-FFF2-40B4-BE49-F238E27FC236}">
                <a16:creationId xmlns:a16="http://schemas.microsoft.com/office/drawing/2014/main" id="{21DB68FE-A1F8-1947-A1B8-E54B51FAE39F}"/>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8518524" y="268288"/>
            <a:ext cx="355600" cy="355600"/>
          </a:xfrm>
          <a:prstGeom prst="rect">
            <a:avLst/>
          </a:prstGeom>
        </p:spPr>
      </p:pic>
      <p:sp>
        <p:nvSpPr>
          <p:cNvPr id="4" name="Textfeld 3">
            <a:extLst>
              <a:ext uri="{FF2B5EF4-FFF2-40B4-BE49-F238E27FC236}">
                <a16:creationId xmlns:a16="http://schemas.microsoft.com/office/drawing/2014/main" id="{18090FB8-BA0B-4E4F-896D-DFA06BCA0E2C}"/>
              </a:ext>
            </a:extLst>
          </p:cNvPr>
          <p:cNvSpPr txBox="1"/>
          <p:nvPr userDrawn="1"/>
        </p:nvSpPr>
        <p:spPr>
          <a:xfrm>
            <a:off x="3054350" y="4870450"/>
            <a:ext cx="0" cy="0"/>
          </a:xfrm>
          <a:prstGeom prst="rect">
            <a:avLst/>
          </a:prstGeom>
        </p:spPr>
        <p:txBody>
          <a:bodyPr vert="horz" wrap="none" lIns="0" tIns="0" rIns="0" bIns="0" rtlCol="0">
            <a:normAutofit fontScale="25000" lnSpcReduction="20000"/>
          </a:bodyPr>
          <a:lstStyle/>
          <a:p>
            <a:pPr algn="l"/>
            <a:endParaRPr lang="en-US" noProof="0"/>
          </a:p>
        </p:txBody>
      </p:sp>
      <p:sp>
        <p:nvSpPr>
          <p:cNvPr id="14" name="Textfeld 13">
            <a:extLst>
              <a:ext uri="{FF2B5EF4-FFF2-40B4-BE49-F238E27FC236}">
                <a16:creationId xmlns:a16="http://schemas.microsoft.com/office/drawing/2014/main" id="{F130D4DE-B6A4-1146-AA79-CBE26B719081}"/>
              </a:ext>
            </a:extLst>
          </p:cNvPr>
          <p:cNvSpPr txBox="1"/>
          <p:nvPr userDrawn="1"/>
        </p:nvSpPr>
        <p:spPr>
          <a:xfrm>
            <a:off x="-1332656" y="268288"/>
            <a:ext cx="1224136" cy="790112"/>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headline</a:t>
            </a:r>
          </a:p>
          <a:p>
            <a:pPr algn="r"/>
            <a:r>
              <a:rPr lang="en-US" sz="800" noProof="0">
                <a:solidFill>
                  <a:schemeClr val="bg1"/>
                </a:solidFill>
                <a:latin typeface="+mn-lt"/>
              </a:rPr>
              <a:t>max. 2 lines</a:t>
            </a:r>
          </a:p>
        </p:txBody>
      </p:sp>
      <p:sp>
        <p:nvSpPr>
          <p:cNvPr id="15" name="Textfeld 14">
            <a:extLst>
              <a:ext uri="{FF2B5EF4-FFF2-40B4-BE49-F238E27FC236}">
                <a16:creationId xmlns:a16="http://schemas.microsoft.com/office/drawing/2014/main" id="{19B981B0-37BA-CD45-B754-FB90873E5BA1}"/>
              </a:ext>
            </a:extLst>
          </p:cNvPr>
          <p:cNvSpPr txBox="1"/>
          <p:nvPr userDrawn="1"/>
        </p:nvSpPr>
        <p:spPr>
          <a:xfrm>
            <a:off x="-1332656" y="1277582"/>
            <a:ext cx="1224136" cy="3454756"/>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content</a:t>
            </a:r>
          </a:p>
        </p:txBody>
      </p:sp>
      <p:sp>
        <p:nvSpPr>
          <p:cNvPr id="16" name="Textfeld 15">
            <a:extLst>
              <a:ext uri="{FF2B5EF4-FFF2-40B4-BE49-F238E27FC236}">
                <a16:creationId xmlns:a16="http://schemas.microsoft.com/office/drawing/2014/main" id="{41956DFC-7EBD-2E4F-803F-55D34D8B72B7}"/>
              </a:ext>
            </a:extLst>
          </p:cNvPr>
          <p:cNvSpPr txBox="1"/>
          <p:nvPr userDrawn="1"/>
        </p:nvSpPr>
        <p:spPr>
          <a:xfrm>
            <a:off x="-1332656" y="4805999"/>
            <a:ext cx="1224136" cy="180861"/>
          </a:xfrm>
          <a:prstGeom prst="rect">
            <a:avLst/>
          </a:prstGeom>
          <a:solidFill>
            <a:schemeClr val="bg2"/>
          </a:solidFill>
        </p:spPr>
        <p:txBody>
          <a:bodyPr vert="horz" wrap="square" lIns="90000" tIns="90000" rIns="90000" bIns="90000" rtlCol="0" anchor="ctr" anchorCtr="0">
            <a:noAutofit/>
          </a:bodyPr>
          <a:lstStyle/>
          <a:p>
            <a:pPr algn="r"/>
            <a:r>
              <a:rPr lang="en-US" sz="700" noProof="0">
                <a:solidFill>
                  <a:schemeClr val="bg1"/>
                </a:solidFill>
                <a:latin typeface="+mn-lt"/>
              </a:rPr>
              <a:t>bottom line content</a:t>
            </a:r>
          </a:p>
        </p:txBody>
      </p:sp>
      <p:sp>
        <p:nvSpPr>
          <p:cNvPr id="17" name="Textfeld 16">
            <a:extLst>
              <a:ext uri="{FF2B5EF4-FFF2-40B4-BE49-F238E27FC236}">
                <a16:creationId xmlns:a16="http://schemas.microsoft.com/office/drawing/2014/main" id="{9327F01E-AA56-6243-BE3D-F2CF4DCF69DC}"/>
              </a:ext>
            </a:extLst>
          </p:cNvPr>
          <p:cNvSpPr txBox="1"/>
          <p:nvPr userDrawn="1"/>
        </p:nvSpPr>
        <p:spPr>
          <a:xfrm>
            <a:off x="0" y="-345094"/>
            <a:ext cx="4572000" cy="251999"/>
          </a:xfrm>
          <a:prstGeom prst="rect">
            <a:avLst/>
          </a:prstGeom>
          <a:solidFill>
            <a:schemeClr val="accent1">
              <a:lumMod val="60000"/>
              <a:lumOff val="40000"/>
            </a:schemeClr>
          </a:solidFill>
        </p:spPr>
        <p:txBody>
          <a:bodyPr vert="horz" wrap="square" lIns="90000" tIns="90000" rIns="90000" bIns="90000" rtlCol="0" anchor="ctr" anchorCtr="0">
            <a:noAutofit/>
          </a:bodyPr>
          <a:lstStyle/>
          <a:p>
            <a:pPr algn="l"/>
            <a:r>
              <a:rPr lang="en-US" sz="800" noProof="0" dirty="0">
                <a:solidFill>
                  <a:schemeClr val="bg1"/>
                </a:solidFill>
                <a:latin typeface="+mn-lt"/>
              </a:rPr>
              <a:t>Content Slide 1 row</a:t>
            </a:r>
          </a:p>
        </p:txBody>
      </p:sp>
      <p:sp>
        <p:nvSpPr>
          <p:cNvPr id="18" name="Textfeld 17">
            <a:extLst>
              <a:ext uri="{FF2B5EF4-FFF2-40B4-BE49-F238E27FC236}">
                <a16:creationId xmlns:a16="http://schemas.microsoft.com/office/drawing/2014/main" id="{F9305288-1843-F644-A321-389237AB7D7D}"/>
              </a:ext>
            </a:extLst>
          </p:cNvPr>
          <p:cNvSpPr txBox="1"/>
          <p:nvPr userDrawn="1"/>
        </p:nvSpPr>
        <p:spPr>
          <a:xfrm>
            <a:off x="269875" y="5236046"/>
            <a:ext cx="8604249"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content</a:t>
            </a:r>
          </a:p>
        </p:txBody>
      </p:sp>
      <p:sp>
        <p:nvSpPr>
          <p:cNvPr id="13" name="Textfeld 12">
            <a:extLst>
              <a:ext uri="{FF2B5EF4-FFF2-40B4-BE49-F238E27FC236}">
                <a16:creationId xmlns:a16="http://schemas.microsoft.com/office/drawing/2014/main" id="{E28E8F60-D5EF-4DF9-A54B-79C300C8FE3C}"/>
              </a:ext>
            </a:extLst>
          </p:cNvPr>
          <p:cNvSpPr txBox="1"/>
          <p:nvPr userDrawn="1"/>
        </p:nvSpPr>
        <p:spPr>
          <a:xfrm>
            <a:off x="7073999" y="4805999"/>
            <a:ext cx="1800000" cy="180000"/>
          </a:xfrm>
          <a:prstGeom prst="rect">
            <a:avLst/>
          </a:prstGeom>
        </p:spPr>
        <p:txBody>
          <a:bodyPr vert="horz" lIns="0" tIns="0" rIns="0" bIns="0" rtlCol="0" anchor="b" anchorCtr="0">
            <a:noAutofit/>
          </a:bodyPr>
          <a:lstStyle>
            <a:defPPr>
              <a:defRPr lang="de-DE"/>
            </a:defPPr>
            <a:lvl1pPr algn="r">
              <a:defRPr sz="800" b="0" i="0">
                <a:solidFill>
                  <a:schemeClr val="accent1"/>
                </a:solidFill>
                <a:cs typeface="Rajdhani Medium" panose="02000000000000000000" pitchFamily="2" charset="77"/>
              </a:defRPr>
            </a:lvl1pPr>
          </a:lstStyle>
          <a:p>
            <a:pPr lvl="0"/>
            <a:r>
              <a:rPr lang="en-US" noProof="0"/>
              <a:t>© OPTIMAL SYSTEMS  ·  yuuvis.com</a:t>
            </a:r>
          </a:p>
        </p:txBody>
      </p:sp>
      <p:sp>
        <p:nvSpPr>
          <p:cNvPr id="20" name="Fußzeilenplatzhalter 3">
            <a:extLst>
              <a:ext uri="{FF2B5EF4-FFF2-40B4-BE49-F238E27FC236}">
                <a16:creationId xmlns:a16="http://schemas.microsoft.com/office/drawing/2014/main" id="{0A4D0B23-56A5-4C0D-85E7-8F79BF0078EC}"/>
              </a:ext>
            </a:extLst>
          </p:cNvPr>
          <p:cNvSpPr>
            <a:spLocks noGrp="1"/>
          </p:cNvSpPr>
          <p:nvPr>
            <p:ph type="ftr" sz="quarter" idx="3"/>
          </p:nvPr>
        </p:nvSpPr>
        <p:spPr>
          <a:xfrm>
            <a:off x="828000" y="4806000"/>
            <a:ext cx="6120000" cy="180000"/>
          </a:xfrm>
          <a:prstGeom prst="rect">
            <a:avLst/>
          </a:prstGeom>
        </p:spPr>
        <p:txBody>
          <a:bodyPr vert="horz" lIns="0" tIns="0" rIns="0" bIns="0" rtlCol="0" anchor="b"/>
          <a:lstStyle>
            <a:lvl1pPr algn="l">
              <a:defRPr sz="800">
                <a:solidFill>
                  <a:schemeClr val="accent1"/>
                </a:solidFill>
              </a:defRPr>
            </a:lvl1pPr>
          </a:lstStyle>
          <a:p>
            <a:r>
              <a:rPr lang="en-US" noProof="0"/>
              <a:t>July 2020 · yuuvis® Momentum · Author</a:t>
            </a:r>
          </a:p>
        </p:txBody>
      </p:sp>
    </p:spTree>
    <p:extLst>
      <p:ext uri="{BB962C8B-B14F-4D97-AF65-F5344CB8AC3E}">
        <p14:creationId xmlns:p14="http://schemas.microsoft.com/office/powerpoint/2010/main" val="960622844"/>
      </p:ext>
    </p:extLst>
  </p:cSld>
  <p:clrMapOvr>
    <a:masterClrMapping/>
  </p:clrMapOvr>
  <p:extLst>
    <p:ext uri="{DCECCB84-F9BA-43D5-87BE-67443E8EF086}">
      <p15:sldGuideLst xmlns:p15="http://schemas.microsoft.com/office/powerpoint/2012/main">
        <p15:guide id="1" pos="167" userDrawn="1">
          <p15:clr>
            <a:srgbClr val="FBAE40"/>
          </p15:clr>
        </p15:guide>
        <p15:guide id="2" pos="5593" userDrawn="1">
          <p15:clr>
            <a:srgbClr val="FBAE40"/>
          </p15:clr>
        </p15:guide>
        <p15:guide id="3" orient="horz" pos="165" userDrawn="1">
          <p15:clr>
            <a:srgbClr val="FBAE40"/>
          </p15:clr>
        </p15:guide>
        <p15:guide id="4" orient="horz" pos="3142" userDrawn="1">
          <p15:clr>
            <a:srgbClr val="FBAE40"/>
          </p15:clr>
        </p15:guide>
        <p15:guide id="5" orient="horz" pos="3025" userDrawn="1">
          <p15:clr>
            <a:srgbClr val="FBAE40"/>
          </p15:clr>
        </p15:guide>
        <p15:guide id="6" orient="horz" pos="2984" userDrawn="1">
          <p15:clr>
            <a:srgbClr val="FBAE40"/>
          </p15:clr>
        </p15:guide>
        <p15:guide id="7" orient="horz" pos="669" userDrawn="1">
          <p15:clr>
            <a:srgbClr val="FBAE40"/>
          </p15:clr>
        </p15:guide>
        <p15:guide id="8" orient="horz" pos="800" userDrawn="1">
          <p15:clr>
            <a:srgbClr val="FBAE40"/>
          </p15:clr>
        </p15:guide>
        <p15:guide id="9" pos="50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2 rows A">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E139FA1-8F9D-3545-BF76-49561B96D41E}"/>
              </a:ext>
            </a:extLst>
          </p:cNvPr>
          <p:cNvSpPr>
            <a:spLocks noGrp="1"/>
          </p:cNvSpPr>
          <p:nvPr>
            <p:ph type="sldNum" sz="quarter" idx="4"/>
          </p:nvPr>
        </p:nvSpPr>
        <p:spPr>
          <a:xfrm>
            <a:off x="269875" y="4806000"/>
            <a:ext cx="360000" cy="180000"/>
          </a:xfrm>
          <a:prstGeom prst="rect">
            <a:avLst/>
          </a:prstGeom>
        </p:spPr>
        <p:txBody>
          <a:bodyPr vert="horz" lIns="0" tIns="0" rIns="0" bIns="0" rtlCol="0" anchor="b" anchorCtr="0">
            <a:noAutofit/>
          </a:bodyPr>
          <a:lstStyle>
            <a:lvl1pPr>
              <a:defRPr lang="en-US" sz="800" b="0" i="0" smtClean="0">
                <a:solidFill>
                  <a:schemeClr val="accent1"/>
                </a:solidFill>
                <a:cs typeface="Rajdhani Medium" panose="02000000000000000000" pitchFamily="2" charset="77"/>
              </a:defRPr>
            </a:lvl1pPr>
          </a:lstStyle>
          <a:p>
            <a:fld id="{50922189-E90D-CC4A-AD43-8CCA4769FFAE}" type="slidenum">
              <a:rPr lang="en-US" noProof="0" smtClean="0"/>
              <a:pPr/>
              <a:t>‹Nr.›</a:t>
            </a:fld>
            <a:endParaRPr lang="en-US" noProof="0"/>
          </a:p>
        </p:txBody>
      </p:sp>
      <p:sp>
        <p:nvSpPr>
          <p:cNvPr id="12" name="Title 1"/>
          <p:cNvSpPr>
            <a:spLocks noGrp="1"/>
          </p:cNvSpPr>
          <p:nvPr>
            <p:ph type="title" hasCustomPrompt="1"/>
          </p:nvPr>
        </p:nvSpPr>
        <p:spPr>
          <a:xfrm>
            <a:off x="270000" y="268288"/>
            <a:ext cx="7686550" cy="790575"/>
          </a:xfrm>
          <a:prstGeom prst="rect">
            <a:avLst/>
          </a:prstGeom>
          <a:noFill/>
        </p:spPr>
        <p:txBody>
          <a:bodyPr vert="horz" lIns="0" tIns="0" rIns="0" bIns="0" rtlCol="0" anchor="b" anchorCtr="0">
            <a:noAutofit/>
          </a:bodyPr>
          <a:lstStyle>
            <a:lvl1pPr>
              <a:defRPr lang="en-US" noProof="0" dirty="0">
                <a:solidFill>
                  <a:schemeClr val="tx1"/>
                </a:solidFill>
              </a:defRPr>
            </a:lvl1pPr>
          </a:lstStyle>
          <a:p>
            <a:pPr lvl="0"/>
            <a:r>
              <a:rPr lang="en-US" noProof="0"/>
              <a:t>Editing Title by Clicking</a:t>
            </a:r>
          </a:p>
        </p:txBody>
      </p:sp>
      <p:sp>
        <p:nvSpPr>
          <p:cNvPr id="4" name="Inhaltsplatzhalter 3">
            <a:extLst>
              <a:ext uri="{FF2B5EF4-FFF2-40B4-BE49-F238E27FC236}">
                <a16:creationId xmlns:a16="http://schemas.microsoft.com/office/drawing/2014/main" id="{623B4F45-7356-C648-A1B2-7F250762571D}"/>
              </a:ext>
            </a:extLst>
          </p:cNvPr>
          <p:cNvSpPr>
            <a:spLocks noGrp="1"/>
          </p:cNvSpPr>
          <p:nvPr>
            <p:ph sz="quarter" idx="10" hasCustomPrompt="1"/>
          </p:nvPr>
        </p:nvSpPr>
        <p:spPr>
          <a:xfrm>
            <a:off x="269875" y="1276350"/>
            <a:ext cx="4164013" cy="3455988"/>
          </a:xfrm>
        </p:spPr>
        <p:txBody>
          <a:bodyPr/>
          <a:lstStyle>
            <a:lvl1pPr>
              <a:defRPr/>
            </a:lvl1pPr>
            <a:lvl2pPr>
              <a:defRPr/>
            </a:lvl2pPr>
            <a:lvl3pPr>
              <a:defRPr/>
            </a:lvl3pPr>
            <a:lvl4pPr>
              <a:defRPr/>
            </a:lvl4pPr>
            <a:lvl5pPr>
              <a:defRPr/>
            </a:lvl5pPr>
          </a:lstStyle>
          <a:p>
            <a:pPr lvl="0"/>
            <a:r>
              <a:rPr lang="en-US" noProof="0" dirty="0"/>
              <a:t>Editing text templates of the text master</a:t>
            </a:r>
          </a:p>
          <a:p>
            <a:pPr lvl="1"/>
            <a:r>
              <a:rPr lang="en-US" noProof="0" dirty="0"/>
              <a:t>Second Row</a:t>
            </a:r>
          </a:p>
          <a:p>
            <a:pPr lvl="2"/>
            <a:r>
              <a:rPr lang="en-US" noProof="0" dirty="0"/>
              <a:t>Third Row</a:t>
            </a:r>
          </a:p>
          <a:p>
            <a:pPr lvl="3"/>
            <a:r>
              <a:rPr lang="en-US" noProof="0" dirty="0"/>
              <a:t>Fourth Row</a:t>
            </a:r>
          </a:p>
          <a:p>
            <a:pPr lvl="4"/>
            <a:r>
              <a:rPr lang="en-US" noProof="0" dirty="0"/>
              <a:t>Fifth Row</a:t>
            </a:r>
          </a:p>
        </p:txBody>
      </p:sp>
      <p:sp>
        <p:nvSpPr>
          <p:cNvPr id="6" name="Inhaltsplatzhalter 5">
            <a:extLst>
              <a:ext uri="{FF2B5EF4-FFF2-40B4-BE49-F238E27FC236}">
                <a16:creationId xmlns:a16="http://schemas.microsoft.com/office/drawing/2014/main" id="{58AD9624-A70A-764F-A40F-CC30B7555F1A}"/>
              </a:ext>
            </a:extLst>
          </p:cNvPr>
          <p:cNvSpPr>
            <a:spLocks noGrp="1"/>
          </p:cNvSpPr>
          <p:nvPr>
            <p:ph sz="quarter" idx="11" hasCustomPrompt="1"/>
          </p:nvPr>
        </p:nvSpPr>
        <p:spPr>
          <a:xfrm>
            <a:off x="4710113" y="1276350"/>
            <a:ext cx="4164012" cy="3455988"/>
          </a:xfrm>
        </p:spPr>
        <p:txBody>
          <a:bodyPr/>
          <a:lstStyle>
            <a:lvl1pPr>
              <a:defRPr/>
            </a:lvl1pPr>
            <a:lvl2pPr>
              <a:defRPr/>
            </a:lvl2pPr>
            <a:lvl3pPr>
              <a:defRPr/>
            </a:lvl3pPr>
            <a:lvl4pPr>
              <a:defRPr/>
            </a:lvl4pPr>
            <a:lvl5pPr>
              <a:defRPr/>
            </a:lvl5pPr>
          </a:lstStyle>
          <a:p>
            <a:pPr lvl="0"/>
            <a:r>
              <a:rPr lang="en-US" noProof="0" dirty="0"/>
              <a:t>Editing text templates of the text master</a:t>
            </a:r>
          </a:p>
          <a:p>
            <a:pPr lvl="1"/>
            <a:r>
              <a:rPr lang="en-US" noProof="0" dirty="0"/>
              <a:t>Second Row</a:t>
            </a:r>
          </a:p>
          <a:p>
            <a:pPr lvl="2"/>
            <a:r>
              <a:rPr lang="en-US" noProof="0" dirty="0"/>
              <a:t>Third Row</a:t>
            </a:r>
          </a:p>
          <a:p>
            <a:pPr lvl="3"/>
            <a:r>
              <a:rPr lang="en-US" noProof="0" dirty="0"/>
              <a:t>Fourth Row</a:t>
            </a:r>
          </a:p>
          <a:p>
            <a:pPr lvl="4"/>
            <a:r>
              <a:rPr lang="en-US" noProof="0" dirty="0"/>
              <a:t>Fifth Row</a:t>
            </a:r>
          </a:p>
        </p:txBody>
      </p:sp>
      <p:sp>
        <p:nvSpPr>
          <p:cNvPr id="11" name="Textfeld 10">
            <a:extLst>
              <a:ext uri="{FF2B5EF4-FFF2-40B4-BE49-F238E27FC236}">
                <a16:creationId xmlns:a16="http://schemas.microsoft.com/office/drawing/2014/main" id="{CF241858-BD6B-1846-80CB-17C93FC1839C}"/>
              </a:ext>
            </a:extLst>
          </p:cNvPr>
          <p:cNvSpPr txBox="1"/>
          <p:nvPr userDrawn="1"/>
        </p:nvSpPr>
        <p:spPr>
          <a:xfrm>
            <a:off x="-1332656" y="268288"/>
            <a:ext cx="1224136" cy="790112"/>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headline</a:t>
            </a:r>
          </a:p>
          <a:p>
            <a:pPr algn="r"/>
            <a:r>
              <a:rPr lang="en-US" sz="800" noProof="0">
                <a:solidFill>
                  <a:schemeClr val="bg1"/>
                </a:solidFill>
                <a:latin typeface="+mn-lt"/>
              </a:rPr>
              <a:t>max. 2 lines</a:t>
            </a:r>
          </a:p>
        </p:txBody>
      </p:sp>
      <p:sp>
        <p:nvSpPr>
          <p:cNvPr id="14" name="Textfeld 13">
            <a:extLst>
              <a:ext uri="{FF2B5EF4-FFF2-40B4-BE49-F238E27FC236}">
                <a16:creationId xmlns:a16="http://schemas.microsoft.com/office/drawing/2014/main" id="{8A328083-0613-504B-9D91-B7C2D9AD0A89}"/>
              </a:ext>
            </a:extLst>
          </p:cNvPr>
          <p:cNvSpPr txBox="1"/>
          <p:nvPr userDrawn="1"/>
        </p:nvSpPr>
        <p:spPr>
          <a:xfrm>
            <a:off x="-1332656" y="1277582"/>
            <a:ext cx="1224136" cy="3454756"/>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content</a:t>
            </a:r>
          </a:p>
        </p:txBody>
      </p:sp>
      <p:sp>
        <p:nvSpPr>
          <p:cNvPr id="16" name="Textfeld 15">
            <a:extLst>
              <a:ext uri="{FF2B5EF4-FFF2-40B4-BE49-F238E27FC236}">
                <a16:creationId xmlns:a16="http://schemas.microsoft.com/office/drawing/2014/main" id="{0CCFC1F4-7C79-6045-AEED-C62ED05F70BA}"/>
              </a:ext>
            </a:extLst>
          </p:cNvPr>
          <p:cNvSpPr txBox="1"/>
          <p:nvPr userDrawn="1"/>
        </p:nvSpPr>
        <p:spPr>
          <a:xfrm>
            <a:off x="-1332656" y="4805999"/>
            <a:ext cx="1224136" cy="180861"/>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bottom line content</a:t>
            </a:r>
          </a:p>
        </p:txBody>
      </p:sp>
      <p:sp>
        <p:nvSpPr>
          <p:cNvPr id="17" name="Textfeld 16">
            <a:extLst>
              <a:ext uri="{FF2B5EF4-FFF2-40B4-BE49-F238E27FC236}">
                <a16:creationId xmlns:a16="http://schemas.microsoft.com/office/drawing/2014/main" id="{D6230644-79D8-8146-8B43-DEF37DD19555}"/>
              </a:ext>
            </a:extLst>
          </p:cNvPr>
          <p:cNvSpPr txBox="1"/>
          <p:nvPr userDrawn="1"/>
        </p:nvSpPr>
        <p:spPr>
          <a:xfrm>
            <a:off x="269875" y="5236046"/>
            <a:ext cx="4164013"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content</a:t>
            </a:r>
          </a:p>
        </p:txBody>
      </p:sp>
      <p:sp>
        <p:nvSpPr>
          <p:cNvPr id="18" name="Textfeld 17">
            <a:extLst>
              <a:ext uri="{FF2B5EF4-FFF2-40B4-BE49-F238E27FC236}">
                <a16:creationId xmlns:a16="http://schemas.microsoft.com/office/drawing/2014/main" id="{5DE07079-9003-ED45-AAEE-D938FC0D84E2}"/>
              </a:ext>
            </a:extLst>
          </p:cNvPr>
          <p:cNvSpPr txBox="1"/>
          <p:nvPr userDrawn="1"/>
        </p:nvSpPr>
        <p:spPr>
          <a:xfrm>
            <a:off x="0" y="-345094"/>
            <a:ext cx="4572000" cy="251999"/>
          </a:xfrm>
          <a:prstGeom prst="rect">
            <a:avLst/>
          </a:prstGeom>
          <a:solidFill>
            <a:schemeClr val="accent1">
              <a:lumMod val="60000"/>
              <a:lumOff val="40000"/>
            </a:schemeClr>
          </a:solidFill>
        </p:spPr>
        <p:txBody>
          <a:bodyPr vert="horz" wrap="square" lIns="90000" tIns="90000" rIns="90000" bIns="90000" rtlCol="0" anchor="ctr" anchorCtr="0">
            <a:noAutofit/>
          </a:bodyPr>
          <a:lstStyle/>
          <a:p>
            <a:pPr algn="l"/>
            <a:r>
              <a:rPr lang="en-US" sz="800" noProof="0" dirty="0">
                <a:solidFill>
                  <a:schemeClr val="bg1"/>
                </a:solidFill>
                <a:latin typeface="+mn-lt"/>
              </a:rPr>
              <a:t>Content Slide 2 rows A</a:t>
            </a:r>
          </a:p>
        </p:txBody>
      </p:sp>
      <p:sp>
        <p:nvSpPr>
          <p:cNvPr id="19" name="Textfeld 18">
            <a:extLst>
              <a:ext uri="{FF2B5EF4-FFF2-40B4-BE49-F238E27FC236}">
                <a16:creationId xmlns:a16="http://schemas.microsoft.com/office/drawing/2014/main" id="{C1FA11D1-6F19-CA4A-BFDF-472CF074FB81}"/>
              </a:ext>
            </a:extLst>
          </p:cNvPr>
          <p:cNvSpPr txBox="1"/>
          <p:nvPr userDrawn="1"/>
        </p:nvSpPr>
        <p:spPr>
          <a:xfrm>
            <a:off x="4709900" y="5236046"/>
            <a:ext cx="4164013"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content</a:t>
            </a:r>
          </a:p>
        </p:txBody>
      </p:sp>
      <p:sp>
        <p:nvSpPr>
          <p:cNvPr id="20" name="Textfeld 19">
            <a:extLst>
              <a:ext uri="{FF2B5EF4-FFF2-40B4-BE49-F238E27FC236}">
                <a16:creationId xmlns:a16="http://schemas.microsoft.com/office/drawing/2014/main" id="{2256D821-4C2B-44C7-85C1-99321B0F591A}"/>
              </a:ext>
            </a:extLst>
          </p:cNvPr>
          <p:cNvSpPr txBox="1"/>
          <p:nvPr userDrawn="1"/>
        </p:nvSpPr>
        <p:spPr>
          <a:xfrm>
            <a:off x="7073999" y="4805999"/>
            <a:ext cx="1800000" cy="180000"/>
          </a:xfrm>
          <a:prstGeom prst="rect">
            <a:avLst/>
          </a:prstGeom>
        </p:spPr>
        <p:txBody>
          <a:bodyPr vert="horz" lIns="0" tIns="0" rIns="0" bIns="0" rtlCol="0" anchor="b" anchorCtr="0">
            <a:noAutofit/>
          </a:bodyPr>
          <a:lstStyle>
            <a:defPPr>
              <a:defRPr lang="de-DE"/>
            </a:defPPr>
            <a:lvl1pPr algn="r">
              <a:defRPr sz="800" b="0" i="0">
                <a:solidFill>
                  <a:schemeClr val="accent1"/>
                </a:solidFill>
                <a:cs typeface="Rajdhani Medium" panose="02000000000000000000" pitchFamily="2" charset="77"/>
              </a:defRPr>
            </a:lvl1pPr>
          </a:lstStyle>
          <a:p>
            <a:pPr lvl="0"/>
            <a:r>
              <a:rPr lang="en-US" noProof="0"/>
              <a:t>© OPTIMAL SYSTEMS  ·  yuuvis.com</a:t>
            </a:r>
          </a:p>
        </p:txBody>
      </p:sp>
      <p:sp>
        <p:nvSpPr>
          <p:cNvPr id="21" name="Fußzeilenplatzhalter 3">
            <a:extLst>
              <a:ext uri="{FF2B5EF4-FFF2-40B4-BE49-F238E27FC236}">
                <a16:creationId xmlns:a16="http://schemas.microsoft.com/office/drawing/2014/main" id="{1794C0FB-B2C8-4ECC-8989-E4E074C92A2E}"/>
              </a:ext>
            </a:extLst>
          </p:cNvPr>
          <p:cNvSpPr>
            <a:spLocks noGrp="1"/>
          </p:cNvSpPr>
          <p:nvPr>
            <p:ph type="ftr" sz="quarter" idx="3"/>
          </p:nvPr>
        </p:nvSpPr>
        <p:spPr>
          <a:xfrm>
            <a:off x="828000" y="4806000"/>
            <a:ext cx="6120000" cy="180000"/>
          </a:xfrm>
          <a:prstGeom prst="rect">
            <a:avLst/>
          </a:prstGeom>
        </p:spPr>
        <p:txBody>
          <a:bodyPr vert="horz" lIns="0" tIns="0" rIns="0" bIns="0" rtlCol="0" anchor="b"/>
          <a:lstStyle>
            <a:lvl1pPr algn="l">
              <a:defRPr sz="800">
                <a:solidFill>
                  <a:schemeClr val="accent1"/>
                </a:solidFill>
              </a:defRPr>
            </a:lvl1pPr>
          </a:lstStyle>
          <a:p>
            <a:r>
              <a:rPr lang="en-US" noProof="0"/>
              <a:t>July 2020 · yuuvis® Momentum · Author</a:t>
            </a:r>
          </a:p>
        </p:txBody>
      </p:sp>
      <p:pic>
        <p:nvPicPr>
          <p:cNvPr id="15" name="Grafik 14" descr="Ein Bild, das Zeichnung enthält.&#10;&#10;Automatisch generierte Beschreibung">
            <a:extLst>
              <a:ext uri="{FF2B5EF4-FFF2-40B4-BE49-F238E27FC236}">
                <a16:creationId xmlns:a16="http://schemas.microsoft.com/office/drawing/2014/main" id="{4B581478-A8B0-45C6-9483-C273F9F41B6D}"/>
              </a:ext>
            </a:extLst>
          </p:cNvPr>
          <p:cNvPicPr>
            <a:picLocks noChangeAspect="1"/>
          </p:cNvPicPr>
          <p:nvPr userDrawn="1"/>
        </p:nvPicPr>
        <p:blipFill>
          <a:blip r:embed="rId2"/>
          <a:stretch>
            <a:fillRect/>
          </a:stretch>
        </p:blipFill>
        <p:spPr>
          <a:xfrm>
            <a:off x="8518524" y="268288"/>
            <a:ext cx="355600" cy="355600"/>
          </a:xfrm>
          <a:prstGeom prst="rect">
            <a:avLst/>
          </a:prstGeom>
        </p:spPr>
      </p:pic>
    </p:spTree>
    <p:extLst>
      <p:ext uri="{BB962C8B-B14F-4D97-AF65-F5344CB8AC3E}">
        <p14:creationId xmlns:p14="http://schemas.microsoft.com/office/powerpoint/2010/main" val="1488629400"/>
      </p:ext>
    </p:extLst>
  </p:cSld>
  <p:clrMapOvr>
    <a:masterClrMapping/>
  </p:clrMapOvr>
  <p:extLst>
    <p:ext uri="{DCECCB84-F9BA-43D5-87BE-67443E8EF086}">
      <p15:sldGuideLst xmlns:p15="http://schemas.microsoft.com/office/powerpoint/2012/main">
        <p15:guide id="6" orient="horz" pos="800" userDrawn="1">
          <p15:clr>
            <a:srgbClr val="FBAE40"/>
          </p15:clr>
        </p15:guide>
        <p15:guide id="9" pos="167" userDrawn="1">
          <p15:clr>
            <a:srgbClr val="FBAE40"/>
          </p15:clr>
        </p15:guide>
        <p15:guide id="10" pos="5012" userDrawn="1">
          <p15:clr>
            <a:srgbClr val="FBAE40"/>
          </p15:clr>
        </p15:guide>
        <p15:guide id="11" orient="horz" pos="669" userDrawn="1">
          <p15:clr>
            <a:srgbClr val="FBAE40"/>
          </p15:clr>
        </p15:guide>
        <p15:guide id="12" orient="horz" pos="165" userDrawn="1">
          <p15:clr>
            <a:srgbClr val="FBAE40"/>
          </p15:clr>
        </p15:guide>
        <p15:guide id="13" orient="horz" pos="2984" userDrawn="1">
          <p15:clr>
            <a:srgbClr val="FBAE40"/>
          </p15:clr>
        </p15:guide>
        <p15:guide id="14" orient="horz" pos="3025" userDrawn="1">
          <p15:clr>
            <a:srgbClr val="FBAE40"/>
          </p15:clr>
        </p15:guide>
        <p15:guide id="15" orient="horz" pos="3240" userDrawn="1">
          <p15:clr>
            <a:srgbClr val="FBAE40"/>
          </p15:clr>
        </p15:guide>
        <p15:guide id="16" orient="horz" pos="3140" userDrawn="1">
          <p15:clr>
            <a:srgbClr val="FBAE40"/>
          </p15:clr>
        </p15:guide>
        <p15:guide id="17" pos="5593" userDrawn="1">
          <p15:clr>
            <a:srgbClr val="FBAE40"/>
          </p15:clr>
        </p15:guide>
        <p15:guide id="18" pos="2793" userDrawn="1">
          <p15:clr>
            <a:srgbClr val="FBAE40"/>
          </p15:clr>
        </p15:guide>
        <p15:guide id="19" pos="29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rows B">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E139FA1-8F9D-3545-BF76-49561B96D41E}"/>
              </a:ext>
            </a:extLst>
          </p:cNvPr>
          <p:cNvSpPr>
            <a:spLocks noGrp="1"/>
          </p:cNvSpPr>
          <p:nvPr>
            <p:ph type="sldNum" sz="quarter" idx="4"/>
          </p:nvPr>
        </p:nvSpPr>
        <p:spPr>
          <a:xfrm>
            <a:off x="269875" y="4806000"/>
            <a:ext cx="360000" cy="180000"/>
          </a:xfrm>
          <a:prstGeom prst="rect">
            <a:avLst/>
          </a:prstGeom>
        </p:spPr>
        <p:txBody>
          <a:bodyPr vert="horz" lIns="0" tIns="0" rIns="0" bIns="0" rtlCol="0" anchor="b" anchorCtr="0">
            <a:noAutofit/>
          </a:bodyPr>
          <a:lstStyle>
            <a:lvl1pPr>
              <a:defRPr lang="en-US" sz="800" b="0" i="0" smtClean="0">
                <a:solidFill>
                  <a:schemeClr val="accent1"/>
                </a:solidFill>
                <a:cs typeface="Rajdhani Medium" panose="02000000000000000000" pitchFamily="2" charset="77"/>
              </a:defRPr>
            </a:lvl1pPr>
          </a:lstStyle>
          <a:p>
            <a:fld id="{50922189-E90D-CC4A-AD43-8CCA4769FFAE}" type="slidenum">
              <a:rPr lang="en-US" noProof="0" smtClean="0"/>
              <a:pPr/>
              <a:t>‹Nr.›</a:t>
            </a:fld>
            <a:endParaRPr lang="en-US" noProof="0"/>
          </a:p>
        </p:txBody>
      </p:sp>
      <p:sp>
        <p:nvSpPr>
          <p:cNvPr id="12" name="Title 1"/>
          <p:cNvSpPr>
            <a:spLocks noGrp="1"/>
          </p:cNvSpPr>
          <p:nvPr>
            <p:ph type="title" hasCustomPrompt="1"/>
          </p:nvPr>
        </p:nvSpPr>
        <p:spPr>
          <a:xfrm>
            <a:off x="270000" y="268288"/>
            <a:ext cx="7686550" cy="790575"/>
          </a:xfrm>
          <a:prstGeom prst="rect">
            <a:avLst/>
          </a:prstGeom>
          <a:noFill/>
        </p:spPr>
        <p:txBody>
          <a:bodyPr vert="horz" lIns="0" tIns="0" rIns="0" bIns="0" rtlCol="0" anchor="b" anchorCtr="0">
            <a:noAutofit/>
          </a:bodyPr>
          <a:lstStyle>
            <a:lvl1pPr>
              <a:defRPr lang="en-US" noProof="0" dirty="0">
                <a:solidFill>
                  <a:schemeClr val="tx1"/>
                </a:solidFill>
              </a:defRPr>
            </a:lvl1pPr>
          </a:lstStyle>
          <a:p>
            <a:pPr lvl="0"/>
            <a:r>
              <a:rPr lang="en-US" noProof="0"/>
              <a:t>Editing Title by Clicking</a:t>
            </a:r>
          </a:p>
        </p:txBody>
      </p:sp>
      <p:sp>
        <p:nvSpPr>
          <p:cNvPr id="4" name="Inhaltsplatzhalter 3">
            <a:extLst>
              <a:ext uri="{FF2B5EF4-FFF2-40B4-BE49-F238E27FC236}">
                <a16:creationId xmlns:a16="http://schemas.microsoft.com/office/drawing/2014/main" id="{DE508E95-F85A-AD4F-A195-AA10314A6702}"/>
              </a:ext>
            </a:extLst>
          </p:cNvPr>
          <p:cNvSpPr>
            <a:spLocks noGrp="1"/>
          </p:cNvSpPr>
          <p:nvPr>
            <p:ph sz="quarter" idx="10" hasCustomPrompt="1"/>
          </p:nvPr>
        </p:nvSpPr>
        <p:spPr>
          <a:xfrm>
            <a:off x="269875" y="1276350"/>
            <a:ext cx="5661025" cy="3455988"/>
          </a:xfrm>
        </p:spPr>
        <p:txBody>
          <a:bodyPr/>
          <a:lstStyle>
            <a:lvl1pPr>
              <a:defRPr/>
            </a:lvl1pPr>
            <a:lvl2pPr>
              <a:defRPr/>
            </a:lvl2pPr>
            <a:lvl3pPr>
              <a:defRPr/>
            </a:lvl3pPr>
            <a:lvl4pPr>
              <a:defRPr/>
            </a:lvl4pPr>
            <a:lvl5pPr>
              <a:defRPr/>
            </a:lvl5pPr>
          </a:lstStyle>
          <a:p>
            <a:pPr lvl="0"/>
            <a:r>
              <a:rPr lang="en-US" noProof="0" dirty="0"/>
              <a:t>Editing text templates of the text master</a:t>
            </a:r>
          </a:p>
          <a:p>
            <a:pPr lvl="1"/>
            <a:r>
              <a:rPr lang="en-US" noProof="0" dirty="0"/>
              <a:t>Second Row</a:t>
            </a:r>
          </a:p>
          <a:p>
            <a:pPr lvl="2"/>
            <a:r>
              <a:rPr lang="en-US" noProof="0" dirty="0"/>
              <a:t>Third Row</a:t>
            </a:r>
          </a:p>
          <a:p>
            <a:pPr lvl="3"/>
            <a:r>
              <a:rPr lang="en-US" noProof="0" dirty="0"/>
              <a:t>Fourth Row</a:t>
            </a:r>
          </a:p>
          <a:p>
            <a:pPr lvl="4"/>
            <a:r>
              <a:rPr lang="en-US" noProof="0" dirty="0"/>
              <a:t>Fifth Row</a:t>
            </a:r>
          </a:p>
        </p:txBody>
      </p:sp>
      <p:sp>
        <p:nvSpPr>
          <p:cNvPr id="6" name="Inhaltsplatzhalter 5">
            <a:extLst>
              <a:ext uri="{FF2B5EF4-FFF2-40B4-BE49-F238E27FC236}">
                <a16:creationId xmlns:a16="http://schemas.microsoft.com/office/drawing/2014/main" id="{6F154086-7A41-9345-ACA2-FFCE5B68E3EE}"/>
              </a:ext>
            </a:extLst>
          </p:cNvPr>
          <p:cNvSpPr>
            <a:spLocks noGrp="1"/>
          </p:cNvSpPr>
          <p:nvPr>
            <p:ph sz="quarter" idx="11" hasCustomPrompt="1"/>
          </p:nvPr>
        </p:nvSpPr>
        <p:spPr>
          <a:xfrm>
            <a:off x="6170613" y="1276350"/>
            <a:ext cx="2703511" cy="3455988"/>
          </a:xfrm>
        </p:spPr>
        <p:txBody>
          <a:bodyPr/>
          <a:lstStyle>
            <a:lvl1pPr>
              <a:defRPr/>
            </a:lvl1pPr>
            <a:lvl2pPr>
              <a:defRPr/>
            </a:lvl2pPr>
            <a:lvl3pPr>
              <a:defRPr/>
            </a:lvl3pPr>
            <a:lvl4pPr>
              <a:defRPr/>
            </a:lvl4pPr>
            <a:lvl5pPr>
              <a:defRPr/>
            </a:lvl5pPr>
          </a:lstStyle>
          <a:p>
            <a:pPr lvl="0"/>
            <a:r>
              <a:rPr lang="en-US" noProof="0" dirty="0"/>
              <a:t>Editing text templates of the text master</a:t>
            </a:r>
          </a:p>
          <a:p>
            <a:pPr lvl="1"/>
            <a:r>
              <a:rPr lang="en-US" noProof="0" dirty="0"/>
              <a:t>Second Row</a:t>
            </a:r>
          </a:p>
          <a:p>
            <a:pPr lvl="2"/>
            <a:r>
              <a:rPr lang="en-US" noProof="0" dirty="0"/>
              <a:t>Third Row</a:t>
            </a:r>
          </a:p>
          <a:p>
            <a:pPr lvl="3"/>
            <a:r>
              <a:rPr lang="en-US" noProof="0" dirty="0"/>
              <a:t>Fourth Row</a:t>
            </a:r>
          </a:p>
          <a:p>
            <a:pPr lvl="4"/>
            <a:r>
              <a:rPr lang="en-US" noProof="0" dirty="0"/>
              <a:t>Fifth Row</a:t>
            </a:r>
          </a:p>
        </p:txBody>
      </p:sp>
      <p:sp>
        <p:nvSpPr>
          <p:cNvPr id="18" name="Textfeld 17">
            <a:extLst>
              <a:ext uri="{FF2B5EF4-FFF2-40B4-BE49-F238E27FC236}">
                <a16:creationId xmlns:a16="http://schemas.microsoft.com/office/drawing/2014/main" id="{B9C05F8B-8BA3-074F-B325-7FEB477C3B82}"/>
              </a:ext>
            </a:extLst>
          </p:cNvPr>
          <p:cNvSpPr txBox="1"/>
          <p:nvPr userDrawn="1"/>
        </p:nvSpPr>
        <p:spPr>
          <a:xfrm>
            <a:off x="-1332656" y="268288"/>
            <a:ext cx="1224136" cy="790112"/>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headline</a:t>
            </a:r>
          </a:p>
          <a:p>
            <a:pPr algn="r"/>
            <a:r>
              <a:rPr lang="en-US" sz="800" noProof="0">
                <a:solidFill>
                  <a:schemeClr val="bg1"/>
                </a:solidFill>
                <a:latin typeface="+mn-lt"/>
              </a:rPr>
              <a:t>max. 2 lines</a:t>
            </a:r>
          </a:p>
        </p:txBody>
      </p:sp>
      <p:sp>
        <p:nvSpPr>
          <p:cNvPr id="19" name="Textfeld 18">
            <a:extLst>
              <a:ext uri="{FF2B5EF4-FFF2-40B4-BE49-F238E27FC236}">
                <a16:creationId xmlns:a16="http://schemas.microsoft.com/office/drawing/2014/main" id="{61CD46F0-C870-9642-926D-AB225ABE1C2C}"/>
              </a:ext>
            </a:extLst>
          </p:cNvPr>
          <p:cNvSpPr txBox="1"/>
          <p:nvPr userDrawn="1"/>
        </p:nvSpPr>
        <p:spPr>
          <a:xfrm>
            <a:off x="-1332656" y="1277582"/>
            <a:ext cx="1224136" cy="3454756"/>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content</a:t>
            </a:r>
          </a:p>
        </p:txBody>
      </p:sp>
      <p:sp>
        <p:nvSpPr>
          <p:cNvPr id="20" name="Textfeld 19">
            <a:extLst>
              <a:ext uri="{FF2B5EF4-FFF2-40B4-BE49-F238E27FC236}">
                <a16:creationId xmlns:a16="http://schemas.microsoft.com/office/drawing/2014/main" id="{42D01B12-EA69-C445-89F4-5DD4E3BA7A87}"/>
              </a:ext>
            </a:extLst>
          </p:cNvPr>
          <p:cNvSpPr txBox="1"/>
          <p:nvPr userDrawn="1"/>
        </p:nvSpPr>
        <p:spPr>
          <a:xfrm>
            <a:off x="-1332656" y="4805999"/>
            <a:ext cx="1224136" cy="180861"/>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bottom line content</a:t>
            </a:r>
          </a:p>
        </p:txBody>
      </p:sp>
      <p:sp>
        <p:nvSpPr>
          <p:cNvPr id="21" name="Textfeld 20">
            <a:extLst>
              <a:ext uri="{FF2B5EF4-FFF2-40B4-BE49-F238E27FC236}">
                <a16:creationId xmlns:a16="http://schemas.microsoft.com/office/drawing/2014/main" id="{F6F1383E-5194-C44C-B9F3-5437BB78B184}"/>
              </a:ext>
            </a:extLst>
          </p:cNvPr>
          <p:cNvSpPr txBox="1"/>
          <p:nvPr userDrawn="1"/>
        </p:nvSpPr>
        <p:spPr>
          <a:xfrm>
            <a:off x="269875" y="5236046"/>
            <a:ext cx="5661025"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content</a:t>
            </a:r>
          </a:p>
        </p:txBody>
      </p:sp>
      <p:sp>
        <p:nvSpPr>
          <p:cNvPr id="22" name="Textfeld 21">
            <a:extLst>
              <a:ext uri="{FF2B5EF4-FFF2-40B4-BE49-F238E27FC236}">
                <a16:creationId xmlns:a16="http://schemas.microsoft.com/office/drawing/2014/main" id="{1F01462D-34F6-0D42-A412-8C1A8A3DB479}"/>
              </a:ext>
            </a:extLst>
          </p:cNvPr>
          <p:cNvSpPr txBox="1"/>
          <p:nvPr userDrawn="1"/>
        </p:nvSpPr>
        <p:spPr>
          <a:xfrm>
            <a:off x="0" y="-345094"/>
            <a:ext cx="4572000" cy="251999"/>
          </a:xfrm>
          <a:prstGeom prst="rect">
            <a:avLst/>
          </a:prstGeom>
          <a:solidFill>
            <a:schemeClr val="accent1">
              <a:lumMod val="60000"/>
              <a:lumOff val="40000"/>
            </a:schemeClr>
          </a:solidFill>
        </p:spPr>
        <p:txBody>
          <a:bodyPr vert="horz" wrap="square" lIns="90000" tIns="90000" rIns="90000" bIns="90000" rtlCol="0" anchor="ctr" anchorCtr="0">
            <a:noAutofit/>
          </a:bodyPr>
          <a:lstStyle/>
          <a:p>
            <a:pPr algn="l"/>
            <a:r>
              <a:rPr lang="en-US" sz="800" noProof="0" dirty="0">
                <a:solidFill>
                  <a:schemeClr val="bg1"/>
                </a:solidFill>
                <a:latin typeface="+mn-lt"/>
              </a:rPr>
              <a:t>Content Slide 2 rows B</a:t>
            </a:r>
          </a:p>
        </p:txBody>
      </p:sp>
      <p:sp>
        <p:nvSpPr>
          <p:cNvPr id="23" name="Textfeld 22">
            <a:extLst>
              <a:ext uri="{FF2B5EF4-FFF2-40B4-BE49-F238E27FC236}">
                <a16:creationId xmlns:a16="http://schemas.microsoft.com/office/drawing/2014/main" id="{BCDADFEC-492F-404F-87AF-25395E1CD85A}"/>
              </a:ext>
            </a:extLst>
          </p:cNvPr>
          <p:cNvSpPr txBox="1"/>
          <p:nvPr userDrawn="1"/>
        </p:nvSpPr>
        <p:spPr>
          <a:xfrm>
            <a:off x="6170402" y="5236046"/>
            <a:ext cx="2703511"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content</a:t>
            </a:r>
          </a:p>
        </p:txBody>
      </p:sp>
      <p:sp>
        <p:nvSpPr>
          <p:cNvPr id="16" name="Textfeld 15">
            <a:extLst>
              <a:ext uri="{FF2B5EF4-FFF2-40B4-BE49-F238E27FC236}">
                <a16:creationId xmlns:a16="http://schemas.microsoft.com/office/drawing/2014/main" id="{AC4D8120-6F61-4F43-8A80-D10E6529D7C3}"/>
              </a:ext>
            </a:extLst>
          </p:cNvPr>
          <p:cNvSpPr txBox="1"/>
          <p:nvPr userDrawn="1"/>
        </p:nvSpPr>
        <p:spPr>
          <a:xfrm>
            <a:off x="7073999" y="4805999"/>
            <a:ext cx="1800000" cy="180000"/>
          </a:xfrm>
          <a:prstGeom prst="rect">
            <a:avLst/>
          </a:prstGeom>
        </p:spPr>
        <p:txBody>
          <a:bodyPr vert="horz" lIns="0" tIns="0" rIns="0" bIns="0" rtlCol="0" anchor="b" anchorCtr="0">
            <a:noAutofit/>
          </a:bodyPr>
          <a:lstStyle>
            <a:defPPr>
              <a:defRPr lang="de-DE"/>
            </a:defPPr>
            <a:lvl1pPr algn="r">
              <a:defRPr sz="800" b="0" i="0">
                <a:solidFill>
                  <a:schemeClr val="accent1"/>
                </a:solidFill>
                <a:cs typeface="Rajdhani Medium" panose="02000000000000000000" pitchFamily="2" charset="77"/>
              </a:defRPr>
            </a:lvl1pPr>
          </a:lstStyle>
          <a:p>
            <a:pPr lvl="0"/>
            <a:r>
              <a:rPr lang="en-US" noProof="0"/>
              <a:t>© OPTIMAL SYSTEMS  ·  yuuvis.com</a:t>
            </a:r>
          </a:p>
        </p:txBody>
      </p:sp>
      <p:sp>
        <p:nvSpPr>
          <p:cNvPr id="17" name="Fußzeilenplatzhalter 3">
            <a:extLst>
              <a:ext uri="{FF2B5EF4-FFF2-40B4-BE49-F238E27FC236}">
                <a16:creationId xmlns:a16="http://schemas.microsoft.com/office/drawing/2014/main" id="{1BF7AE43-9CE6-420A-B4C4-1A8F2CD8B326}"/>
              </a:ext>
            </a:extLst>
          </p:cNvPr>
          <p:cNvSpPr>
            <a:spLocks noGrp="1"/>
          </p:cNvSpPr>
          <p:nvPr>
            <p:ph type="ftr" sz="quarter" idx="3"/>
          </p:nvPr>
        </p:nvSpPr>
        <p:spPr>
          <a:xfrm>
            <a:off x="828000" y="4806000"/>
            <a:ext cx="6120000" cy="180000"/>
          </a:xfrm>
          <a:prstGeom prst="rect">
            <a:avLst/>
          </a:prstGeom>
        </p:spPr>
        <p:txBody>
          <a:bodyPr vert="horz" lIns="0" tIns="0" rIns="0" bIns="0" rtlCol="0" anchor="b"/>
          <a:lstStyle>
            <a:lvl1pPr algn="l">
              <a:defRPr sz="800">
                <a:solidFill>
                  <a:schemeClr val="accent1"/>
                </a:solidFill>
              </a:defRPr>
            </a:lvl1pPr>
          </a:lstStyle>
          <a:p>
            <a:r>
              <a:rPr lang="en-US" noProof="0"/>
              <a:t>July 2020 · yuuvis® Momentum · Author</a:t>
            </a:r>
          </a:p>
        </p:txBody>
      </p:sp>
      <p:pic>
        <p:nvPicPr>
          <p:cNvPr id="15" name="Grafik 14" descr="Ein Bild, das Zeichnung enthält.&#10;&#10;Automatisch generierte Beschreibung">
            <a:extLst>
              <a:ext uri="{FF2B5EF4-FFF2-40B4-BE49-F238E27FC236}">
                <a16:creationId xmlns:a16="http://schemas.microsoft.com/office/drawing/2014/main" id="{5D6A763E-A17E-45B8-B7CF-D5AF308A914B}"/>
              </a:ext>
            </a:extLst>
          </p:cNvPr>
          <p:cNvPicPr>
            <a:picLocks noChangeAspect="1"/>
          </p:cNvPicPr>
          <p:nvPr userDrawn="1"/>
        </p:nvPicPr>
        <p:blipFill>
          <a:blip r:embed="rId2"/>
          <a:stretch>
            <a:fillRect/>
          </a:stretch>
        </p:blipFill>
        <p:spPr>
          <a:xfrm>
            <a:off x="8518524" y="268288"/>
            <a:ext cx="355600" cy="355600"/>
          </a:xfrm>
          <a:prstGeom prst="rect">
            <a:avLst/>
          </a:prstGeom>
        </p:spPr>
      </p:pic>
    </p:spTree>
    <p:extLst>
      <p:ext uri="{BB962C8B-B14F-4D97-AF65-F5344CB8AC3E}">
        <p14:creationId xmlns:p14="http://schemas.microsoft.com/office/powerpoint/2010/main" val="3134170457"/>
      </p:ext>
    </p:extLst>
  </p:cSld>
  <p:clrMapOvr>
    <a:masterClrMapping/>
  </p:clrMapOvr>
  <p:extLst>
    <p:ext uri="{DCECCB84-F9BA-43D5-87BE-67443E8EF086}">
      <p15:sldGuideLst xmlns:p15="http://schemas.microsoft.com/office/powerpoint/2012/main">
        <p15:guide id="6" orient="horz" pos="667" userDrawn="1">
          <p15:clr>
            <a:srgbClr val="FBAE40"/>
          </p15:clr>
        </p15:guide>
        <p15:guide id="8" pos="3887" userDrawn="1">
          <p15:clr>
            <a:srgbClr val="FBAE40"/>
          </p15:clr>
        </p15:guide>
        <p15:guide id="9" pos="167" userDrawn="1">
          <p15:clr>
            <a:srgbClr val="FBAE40"/>
          </p15:clr>
        </p15:guide>
        <p15:guide id="10" pos="5593" userDrawn="1">
          <p15:clr>
            <a:srgbClr val="FBAE40"/>
          </p15:clr>
        </p15:guide>
        <p15:guide id="11" orient="horz" pos="800" userDrawn="1">
          <p15:clr>
            <a:srgbClr val="FBAE40"/>
          </p15:clr>
        </p15:guide>
        <p15:guide id="12" orient="horz" pos="165" userDrawn="1">
          <p15:clr>
            <a:srgbClr val="FBAE40"/>
          </p15:clr>
        </p15:guide>
        <p15:guide id="13" orient="horz" pos="2984" userDrawn="1">
          <p15:clr>
            <a:srgbClr val="FBAE40"/>
          </p15:clr>
        </p15:guide>
        <p15:guide id="14" orient="horz" pos="3025" userDrawn="1">
          <p15:clr>
            <a:srgbClr val="FBAE40"/>
          </p15:clr>
        </p15:guide>
        <p15:guide id="15" orient="horz" pos="3142" userDrawn="1">
          <p15:clr>
            <a:srgbClr val="FBAE40"/>
          </p15:clr>
        </p15:guide>
        <p15:guide id="16" pos="3736" userDrawn="1">
          <p15:clr>
            <a:srgbClr val="FBAE40"/>
          </p15:clr>
        </p15:guide>
        <p15:guide id="17" pos="50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2 rows C">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E139FA1-8F9D-3545-BF76-49561B96D41E}"/>
              </a:ext>
            </a:extLst>
          </p:cNvPr>
          <p:cNvSpPr>
            <a:spLocks noGrp="1"/>
          </p:cNvSpPr>
          <p:nvPr>
            <p:ph type="sldNum" sz="quarter" idx="4"/>
          </p:nvPr>
        </p:nvSpPr>
        <p:spPr>
          <a:xfrm>
            <a:off x="269875" y="4806000"/>
            <a:ext cx="360000" cy="180000"/>
          </a:xfrm>
          <a:prstGeom prst="rect">
            <a:avLst/>
          </a:prstGeom>
        </p:spPr>
        <p:txBody>
          <a:bodyPr vert="horz" lIns="0" tIns="0" rIns="0" bIns="0" rtlCol="0" anchor="b" anchorCtr="0">
            <a:noAutofit/>
          </a:bodyPr>
          <a:lstStyle>
            <a:lvl1pPr>
              <a:defRPr lang="en-US" sz="800" b="0" i="0" smtClean="0">
                <a:solidFill>
                  <a:schemeClr val="accent1"/>
                </a:solidFill>
                <a:cs typeface="Rajdhani Medium" panose="02000000000000000000" pitchFamily="2" charset="77"/>
              </a:defRPr>
            </a:lvl1pPr>
          </a:lstStyle>
          <a:p>
            <a:fld id="{50922189-E90D-CC4A-AD43-8CCA4769FFAE}" type="slidenum">
              <a:rPr lang="en-US" noProof="0" smtClean="0"/>
              <a:pPr/>
              <a:t>‹Nr.›</a:t>
            </a:fld>
            <a:endParaRPr lang="en-US" noProof="0"/>
          </a:p>
        </p:txBody>
      </p:sp>
      <p:sp>
        <p:nvSpPr>
          <p:cNvPr id="18" name="Title 1"/>
          <p:cNvSpPr>
            <a:spLocks noGrp="1"/>
          </p:cNvSpPr>
          <p:nvPr>
            <p:ph type="title" hasCustomPrompt="1"/>
          </p:nvPr>
        </p:nvSpPr>
        <p:spPr>
          <a:xfrm>
            <a:off x="271228" y="268288"/>
            <a:ext cx="7685322" cy="790575"/>
          </a:xfrm>
          <a:prstGeom prst="rect">
            <a:avLst/>
          </a:prstGeom>
          <a:noFill/>
        </p:spPr>
        <p:txBody>
          <a:bodyPr vert="horz" lIns="0" tIns="0" rIns="0" bIns="0" rtlCol="0" anchor="b" anchorCtr="0">
            <a:noAutofit/>
          </a:bodyPr>
          <a:lstStyle>
            <a:lvl1pPr>
              <a:defRPr lang="en-US" noProof="0" dirty="0">
                <a:solidFill>
                  <a:schemeClr val="tx1"/>
                </a:solidFill>
              </a:defRPr>
            </a:lvl1pPr>
          </a:lstStyle>
          <a:p>
            <a:pPr lvl="0"/>
            <a:r>
              <a:rPr lang="en-US" noProof="0"/>
              <a:t>Editing Title by Clicking</a:t>
            </a:r>
          </a:p>
        </p:txBody>
      </p:sp>
      <p:sp>
        <p:nvSpPr>
          <p:cNvPr id="4" name="Inhaltsplatzhalter 3">
            <a:extLst>
              <a:ext uri="{FF2B5EF4-FFF2-40B4-BE49-F238E27FC236}">
                <a16:creationId xmlns:a16="http://schemas.microsoft.com/office/drawing/2014/main" id="{572C9301-FE07-EA44-B318-AD61A40A2FEA}"/>
              </a:ext>
            </a:extLst>
          </p:cNvPr>
          <p:cNvSpPr>
            <a:spLocks noGrp="1"/>
          </p:cNvSpPr>
          <p:nvPr>
            <p:ph sz="quarter" idx="10" hasCustomPrompt="1"/>
          </p:nvPr>
        </p:nvSpPr>
        <p:spPr>
          <a:xfrm>
            <a:off x="269875" y="1276350"/>
            <a:ext cx="2703513" cy="3455988"/>
          </a:xfrm>
        </p:spPr>
        <p:txBody>
          <a:bodyPr/>
          <a:lstStyle>
            <a:lvl1pPr>
              <a:defRPr/>
            </a:lvl1pPr>
            <a:lvl2pPr>
              <a:defRPr/>
            </a:lvl2pPr>
            <a:lvl3pPr>
              <a:defRPr/>
            </a:lvl3pPr>
            <a:lvl4pPr>
              <a:defRPr/>
            </a:lvl4pPr>
            <a:lvl5pPr>
              <a:defRPr/>
            </a:lvl5pPr>
          </a:lstStyle>
          <a:p>
            <a:pPr lvl="0"/>
            <a:r>
              <a:rPr lang="en-US" noProof="0" dirty="0"/>
              <a:t>Editing text templates of the text master</a:t>
            </a:r>
          </a:p>
          <a:p>
            <a:pPr lvl="1"/>
            <a:r>
              <a:rPr lang="en-US" noProof="0" dirty="0"/>
              <a:t>Second Row</a:t>
            </a:r>
          </a:p>
          <a:p>
            <a:pPr lvl="2"/>
            <a:r>
              <a:rPr lang="en-US" noProof="0" dirty="0"/>
              <a:t>Third Row</a:t>
            </a:r>
          </a:p>
          <a:p>
            <a:pPr lvl="3"/>
            <a:r>
              <a:rPr lang="en-US" noProof="0" dirty="0"/>
              <a:t>Fourth Row</a:t>
            </a:r>
          </a:p>
          <a:p>
            <a:pPr lvl="4"/>
            <a:r>
              <a:rPr lang="en-US" noProof="0" dirty="0"/>
              <a:t>Fifth Row</a:t>
            </a:r>
          </a:p>
        </p:txBody>
      </p:sp>
      <p:sp>
        <p:nvSpPr>
          <p:cNvPr id="6" name="Inhaltsplatzhalter 5">
            <a:extLst>
              <a:ext uri="{FF2B5EF4-FFF2-40B4-BE49-F238E27FC236}">
                <a16:creationId xmlns:a16="http://schemas.microsoft.com/office/drawing/2014/main" id="{BAA3004C-BF71-804E-8D31-8F032B4E0ACF}"/>
              </a:ext>
            </a:extLst>
          </p:cNvPr>
          <p:cNvSpPr>
            <a:spLocks noGrp="1"/>
          </p:cNvSpPr>
          <p:nvPr>
            <p:ph sz="quarter" idx="11" hasCustomPrompt="1"/>
          </p:nvPr>
        </p:nvSpPr>
        <p:spPr>
          <a:xfrm>
            <a:off x="3213101" y="1276350"/>
            <a:ext cx="5661024" cy="3455988"/>
          </a:xfrm>
        </p:spPr>
        <p:txBody>
          <a:bodyPr/>
          <a:lstStyle>
            <a:lvl1pPr>
              <a:defRPr/>
            </a:lvl1pPr>
            <a:lvl2pPr>
              <a:defRPr/>
            </a:lvl2pPr>
            <a:lvl3pPr>
              <a:defRPr/>
            </a:lvl3pPr>
            <a:lvl4pPr>
              <a:defRPr/>
            </a:lvl4pPr>
            <a:lvl5pPr>
              <a:defRPr/>
            </a:lvl5pPr>
          </a:lstStyle>
          <a:p>
            <a:pPr lvl="0"/>
            <a:r>
              <a:rPr lang="en-US" noProof="0" dirty="0"/>
              <a:t>Editing text templates of the text master</a:t>
            </a:r>
          </a:p>
          <a:p>
            <a:pPr lvl="1"/>
            <a:r>
              <a:rPr lang="en-US" noProof="0" dirty="0"/>
              <a:t>Second Row</a:t>
            </a:r>
          </a:p>
          <a:p>
            <a:pPr lvl="2"/>
            <a:r>
              <a:rPr lang="en-US" noProof="0" dirty="0"/>
              <a:t>Third Row</a:t>
            </a:r>
          </a:p>
          <a:p>
            <a:pPr lvl="3"/>
            <a:r>
              <a:rPr lang="en-US" noProof="0" dirty="0"/>
              <a:t>Fourth Row</a:t>
            </a:r>
          </a:p>
          <a:p>
            <a:pPr lvl="4"/>
            <a:r>
              <a:rPr lang="en-US" noProof="0" dirty="0"/>
              <a:t>Fifth Row</a:t>
            </a:r>
          </a:p>
        </p:txBody>
      </p:sp>
      <p:sp>
        <p:nvSpPr>
          <p:cNvPr id="15" name="Textfeld 14">
            <a:extLst>
              <a:ext uri="{FF2B5EF4-FFF2-40B4-BE49-F238E27FC236}">
                <a16:creationId xmlns:a16="http://schemas.microsoft.com/office/drawing/2014/main" id="{A6205A2B-8226-B045-AE4A-3A77114FC096}"/>
              </a:ext>
            </a:extLst>
          </p:cNvPr>
          <p:cNvSpPr txBox="1"/>
          <p:nvPr userDrawn="1"/>
        </p:nvSpPr>
        <p:spPr>
          <a:xfrm>
            <a:off x="-1332656" y="268288"/>
            <a:ext cx="1224136" cy="790112"/>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headline</a:t>
            </a:r>
          </a:p>
          <a:p>
            <a:pPr algn="r"/>
            <a:r>
              <a:rPr lang="en-US" sz="800" noProof="0">
                <a:solidFill>
                  <a:schemeClr val="bg1"/>
                </a:solidFill>
                <a:latin typeface="+mn-lt"/>
              </a:rPr>
              <a:t>max. 2 lines</a:t>
            </a:r>
          </a:p>
        </p:txBody>
      </p:sp>
      <p:sp>
        <p:nvSpPr>
          <p:cNvPr id="16" name="Textfeld 15">
            <a:extLst>
              <a:ext uri="{FF2B5EF4-FFF2-40B4-BE49-F238E27FC236}">
                <a16:creationId xmlns:a16="http://schemas.microsoft.com/office/drawing/2014/main" id="{B4993504-30A1-9B4C-8883-F79F9E71F82D}"/>
              </a:ext>
            </a:extLst>
          </p:cNvPr>
          <p:cNvSpPr txBox="1"/>
          <p:nvPr userDrawn="1"/>
        </p:nvSpPr>
        <p:spPr>
          <a:xfrm>
            <a:off x="-1332656" y="1277582"/>
            <a:ext cx="1224136" cy="3454756"/>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content</a:t>
            </a:r>
          </a:p>
        </p:txBody>
      </p:sp>
      <p:sp>
        <p:nvSpPr>
          <p:cNvPr id="17" name="Textfeld 16">
            <a:extLst>
              <a:ext uri="{FF2B5EF4-FFF2-40B4-BE49-F238E27FC236}">
                <a16:creationId xmlns:a16="http://schemas.microsoft.com/office/drawing/2014/main" id="{0FED2BE0-991C-5D47-B337-E6A4353B6E3F}"/>
              </a:ext>
            </a:extLst>
          </p:cNvPr>
          <p:cNvSpPr txBox="1"/>
          <p:nvPr userDrawn="1"/>
        </p:nvSpPr>
        <p:spPr>
          <a:xfrm>
            <a:off x="-1332656" y="4805999"/>
            <a:ext cx="1224136" cy="180861"/>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bottom line content</a:t>
            </a:r>
          </a:p>
        </p:txBody>
      </p:sp>
      <p:sp>
        <p:nvSpPr>
          <p:cNvPr id="21" name="Textfeld 20">
            <a:extLst>
              <a:ext uri="{FF2B5EF4-FFF2-40B4-BE49-F238E27FC236}">
                <a16:creationId xmlns:a16="http://schemas.microsoft.com/office/drawing/2014/main" id="{F58D254D-77FB-504D-845B-AB4FEDB24991}"/>
              </a:ext>
            </a:extLst>
          </p:cNvPr>
          <p:cNvSpPr txBox="1"/>
          <p:nvPr userDrawn="1"/>
        </p:nvSpPr>
        <p:spPr>
          <a:xfrm>
            <a:off x="269875" y="5236046"/>
            <a:ext cx="2703513"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content</a:t>
            </a:r>
          </a:p>
        </p:txBody>
      </p:sp>
      <p:sp>
        <p:nvSpPr>
          <p:cNvPr id="22" name="Textfeld 21">
            <a:extLst>
              <a:ext uri="{FF2B5EF4-FFF2-40B4-BE49-F238E27FC236}">
                <a16:creationId xmlns:a16="http://schemas.microsoft.com/office/drawing/2014/main" id="{5F3E13DA-38BB-0144-A243-07AF35272453}"/>
              </a:ext>
            </a:extLst>
          </p:cNvPr>
          <p:cNvSpPr txBox="1"/>
          <p:nvPr userDrawn="1"/>
        </p:nvSpPr>
        <p:spPr>
          <a:xfrm>
            <a:off x="0" y="-345094"/>
            <a:ext cx="4572000" cy="251999"/>
          </a:xfrm>
          <a:prstGeom prst="rect">
            <a:avLst/>
          </a:prstGeom>
          <a:solidFill>
            <a:schemeClr val="accent1">
              <a:lumMod val="60000"/>
              <a:lumOff val="40000"/>
            </a:schemeClr>
          </a:solidFill>
        </p:spPr>
        <p:txBody>
          <a:bodyPr vert="horz" wrap="square" lIns="90000" tIns="90000" rIns="90000" bIns="90000" rtlCol="0" anchor="ctr" anchorCtr="0">
            <a:noAutofit/>
          </a:bodyPr>
          <a:lstStyle/>
          <a:p>
            <a:pPr algn="l"/>
            <a:r>
              <a:rPr lang="en-US" sz="800" noProof="0" dirty="0">
                <a:solidFill>
                  <a:schemeClr val="bg1"/>
                </a:solidFill>
                <a:latin typeface="+mn-lt"/>
              </a:rPr>
              <a:t>Content Slide 2 rows C</a:t>
            </a:r>
          </a:p>
        </p:txBody>
      </p:sp>
      <p:sp>
        <p:nvSpPr>
          <p:cNvPr id="23" name="Textfeld 22">
            <a:extLst>
              <a:ext uri="{FF2B5EF4-FFF2-40B4-BE49-F238E27FC236}">
                <a16:creationId xmlns:a16="http://schemas.microsoft.com/office/drawing/2014/main" id="{44181AE0-592D-424C-ADDC-65901750A22F}"/>
              </a:ext>
            </a:extLst>
          </p:cNvPr>
          <p:cNvSpPr txBox="1"/>
          <p:nvPr userDrawn="1"/>
        </p:nvSpPr>
        <p:spPr>
          <a:xfrm>
            <a:off x="3213100" y="5236046"/>
            <a:ext cx="5660813"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content</a:t>
            </a:r>
          </a:p>
        </p:txBody>
      </p:sp>
      <p:sp>
        <p:nvSpPr>
          <p:cNvPr id="24" name="Textfeld 23">
            <a:extLst>
              <a:ext uri="{FF2B5EF4-FFF2-40B4-BE49-F238E27FC236}">
                <a16:creationId xmlns:a16="http://schemas.microsoft.com/office/drawing/2014/main" id="{3CB0A084-4D27-4146-836A-8252219DE11D}"/>
              </a:ext>
            </a:extLst>
          </p:cNvPr>
          <p:cNvSpPr txBox="1"/>
          <p:nvPr userDrawn="1"/>
        </p:nvSpPr>
        <p:spPr>
          <a:xfrm>
            <a:off x="7073999" y="4805999"/>
            <a:ext cx="1800000" cy="180000"/>
          </a:xfrm>
          <a:prstGeom prst="rect">
            <a:avLst/>
          </a:prstGeom>
        </p:spPr>
        <p:txBody>
          <a:bodyPr vert="horz" lIns="0" tIns="0" rIns="0" bIns="0" rtlCol="0" anchor="b" anchorCtr="0">
            <a:noAutofit/>
          </a:bodyPr>
          <a:lstStyle>
            <a:defPPr>
              <a:defRPr lang="de-DE"/>
            </a:defPPr>
            <a:lvl1pPr algn="r">
              <a:defRPr sz="800" b="0" i="0">
                <a:solidFill>
                  <a:schemeClr val="accent1"/>
                </a:solidFill>
                <a:cs typeface="Rajdhani Medium" panose="02000000000000000000" pitchFamily="2" charset="77"/>
              </a:defRPr>
            </a:lvl1pPr>
          </a:lstStyle>
          <a:p>
            <a:pPr lvl="0"/>
            <a:r>
              <a:rPr lang="en-US" noProof="0"/>
              <a:t>© OPTIMAL SYSTEMS  ·  yuuvis.com</a:t>
            </a:r>
          </a:p>
        </p:txBody>
      </p:sp>
      <p:sp>
        <p:nvSpPr>
          <p:cNvPr id="25" name="Fußzeilenplatzhalter 3">
            <a:extLst>
              <a:ext uri="{FF2B5EF4-FFF2-40B4-BE49-F238E27FC236}">
                <a16:creationId xmlns:a16="http://schemas.microsoft.com/office/drawing/2014/main" id="{F0619AC0-9172-4D16-B705-AAE6E04AAC56}"/>
              </a:ext>
            </a:extLst>
          </p:cNvPr>
          <p:cNvSpPr>
            <a:spLocks noGrp="1"/>
          </p:cNvSpPr>
          <p:nvPr>
            <p:ph type="ftr" sz="quarter" idx="3"/>
          </p:nvPr>
        </p:nvSpPr>
        <p:spPr>
          <a:xfrm>
            <a:off x="828000" y="4806000"/>
            <a:ext cx="6120000" cy="180000"/>
          </a:xfrm>
          <a:prstGeom prst="rect">
            <a:avLst/>
          </a:prstGeom>
        </p:spPr>
        <p:txBody>
          <a:bodyPr vert="horz" lIns="0" tIns="0" rIns="0" bIns="0" rtlCol="0" anchor="b"/>
          <a:lstStyle>
            <a:lvl1pPr algn="l">
              <a:defRPr sz="800">
                <a:solidFill>
                  <a:schemeClr val="accent1"/>
                </a:solidFill>
              </a:defRPr>
            </a:lvl1pPr>
          </a:lstStyle>
          <a:p>
            <a:r>
              <a:rPr lang="en-US" noProof="0"/>
              <a:t>July 2020 · yuuvis® Momentum · Author</a:t>
            </a:r>
          </a:p>
        </p:txBody>
      </p:sp>
      <p:pic>
        <p:nvPicPr>
          <p:cNvPr id="19" name="Grafik 18" descr="Ein Bild, das Zeichnung enthält.&#10;&#10;Automatisch generierte Beschreibung">
            <a:extLst>
              <a:ext uri="{FF2B5EF4-FFF2-40B4-BE49-F238E27FC236}">
                <a16:creationId xmlns:a16="http://schemas.microsoft.com/office/drawing/2014/main" id="{3E056C9E-B291-4D01-BAA3-F86D9F1F4D43}"/>
              </a:ext>
            </a:extLst>
          </p:cNvPr>
          <p:cNvPicPr>
            <a:picLocks noChangeAspect="1"/>
          </p:cNvPicPr>
          <p:nvPr userDrawn="1"/>
        </p:nvPicPr>
        <p:blipFill>
          <a:blip r:embed="rId2"/>
          <a:stretch>
            <a:fillRect/>
          </a:stretch>
        </p:blipFill>
        <p:spPr>
          <a:xfrm>
            <a:off x="8518524" y="268288"/>
            <a:ext cx="355600" cy="355600"/>
          </a:xfrm>
          <a:prstGeom prst="rect">
            <a:avLst/>
          </a:prstGeom>
        </p:spPr>
      </p:pic>
    </p:spTree>
    <p:extLst>
      <p:ext uri="{BB962C8B-B14F-4D97-AF65-F5344CB8AC3E}">
        <p14:creationId xmlns:p14="http://schemas.microsoft.com/office/powerpoint/2010/main" val="1744354412"/>
      </p:ext>
    </p:extLst>
  </p:cSld>
  <p:clrMapOvr>
    <a:masterClrMapping/>
  </p:clrMapOvr>
  <p:extLst>
    <p:ext uri="{DCECCB84-F9BA-43D5-87BE-67443E8EF086}">
      <p15:sldGuideLst xmlns:p15="http://schemas.microsoft.com/office/powerpoint/2012/main">
        <p15:guide id="6" orient="horz" pos="804">
          <p15:clr>
            <a:srgbClr val="FBAE40"/>
          </p15:clr>
        </p15:guide>
        <p15:guide id="9" pos="2024" userDrawn="1">
          <p15:clr>
            <a:srgbClr val="FBAE40"/>
          </p15:clr>
        </p15:guide>
        <p15:guide id="10" pos="5760" userDrawn="1">
          <p15:clr>
            <a:srgbClr val="FBAE40"/>
          </p15:clr>
        </p15:guide>
        <p15:guide id="11" orient="horz" pos="907">
          <p15:clr>
            <a:srgbClr val="FBAE40"/>
          </p15:clr>
        </p15:guide>
        <p15:guide id="12" pos="5012" userDrawn="1">
          <p15:clr>
            <a:srgbClr val="FBAE40"/>
          </p15:clr>
        </p15:guide>
        <p15:guide id="13" pos="5593" userDrawn="1">
          <p15:clr>
            <a:srgbClr val="FBAE40"/>
          </p15:clr>
        </p15:guide>
        <p15:guide id="14" pos="169" userDrawn="1">
          <p15:clr>
            <a:srgbClr val="FBAE40"/>
          </p15:clr>
        </p15:guide>
        <p15:guide id="15" pos="167" userDrawn="1">
          <p15:clr>
            <a:srgbClr val="FBAE40"/>
          </p15:clr>
        </p15:guide>
        <p15:guide id="17" pos="1873" userDrawn="1">
          <p15:clr>
            <a:srgbClr val="FBAE40"/>
          </p15:clr>
        </p15:guide>
        <p15:guide id="18" orient="horz" pos="2983" userDrawn="1">
          <p15:clr>
            <a:srgbClr val="FBAE40"/>
          </p15:clr>
        </p15:guide>
        <p15:guide id="19" orient="horz" pos="3025" userDrawn="1">
          <p15:clr>
            <a:srgbClr val="FBAE40"/>
          </p15:clr>
        </p15:guide>
        <p15:guide id="20" orient="horz" pos="3142" userDrawn="1">
          <p15:clr>
            <a:srgbClr val="FBAE40"/>
          </p15:clr>
        </p15:guide>
        <p15:guide id="21" orient="horz" pos="166" userDrawn="1">
          <p15:clr>
            <a:srgbClr val="FBAE40"/>
          </p15:clr>
        </p15:guide>
        <p15:guide id="22" orient="horz" pos="6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3 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E139FA1-8F9D-3545-BF76-49561B96D41E}"/>
              </a:ext>
            </a:extLst>
          </p:cNvPr>
          <p:cNvSpPr>
            <a:spLocks noGrp="1"/>
          </p:cNvSpPr>
          <p:nvPr>
            <p:ph type="sldNum" sz="quarter" idx="4"/>
          </p:nvPr>
        </p:nvSpPr>
        <p:spPr>
          <a:xfrm>
            <a:off x="269875" y="4806000"/>
            <a:ext cx="360000" cy="180000"/>
          </a:xfrm>
          <a:prstGeom prst="rect">
            <a:avLst/>
          </a:prstGeom>
        </p:spPr>
        <p:txBody>
          <a:bodyPr vert="horz" lIns="0" tIns="0" rIns="0" bIns="0" rtlCol="0" anchor="b" anchorCtr="0">
            <a:noAutofit/>
          </a:bodyPr>
          <a:lstStyle>
            <a:lvl1pPr>
              <a:defRPr lang="en-US" sz="800" b="0" i="0" smtClean="0">
                <a:solidFill>
                  <a:schemeClr val="accent1"/>
                </a:solidFill>
                <a:cs typeface="Rajdhani Medium" panose="02000000000000000000" pitchFamily="2" charset="77"/>
              </a:defRPr>
            </a:lvl1pPr>
          </a:lstStyle>
          <a:p>
            <a:fld id="{50922189-E90D-CC4A-AD43-8CCA4769FFAE}" type="slidenum">
              <a:rPr lang="en-US" noProof="0" smtClean="0"/>
              <a:pPr/>
              <a:t>‹Nr.›</a:t>
            </a:fld>
            <a:endParaRPr lang="en-US" noProof="0"/>
          </a:p>
        </p:txBody>
      </p:sp>
      <p:sp>
        <p:nvSpPr>
          <p:cNvPr id="15" name="Title 1"/>
          <p:cNvSpPr>
            <a:spLocks noGrp="1"/>
          </p:cNvSpPr>
          <p:nvPr>
            <p:ph type="title" hasCustomPrompt="1"/>
          </p:nvPr>
        </p:nvSpPr>
        <p:spPr>
          <a:xfrm>
            <a:off x="271228" y="268288"/>
            <a:ext cx="7685322" cy="790575"/>
          </a:xfrm>
          <a:prstGeom prst="rect">
            <a:avLst/>
          </a:prstGeom>
          <a:noFill/>
        </p:spPr>
        <p:txBody>
          <a:bodyPr vert="horz" lIns="0" tIns="0" rIns="0" bIns="0" rtlCol="0" anchor="b" anchorCtr="0">
            <a:noAutofit/>
          </a:bodyPr>
          <a:lstStyle>
            <a:lvl1pPr>
              <a:defRPr lang="en-US" noProof="0" dirty="0">
                <a:solidFill>
                  <a:schemeClr val="tx1"/>
                </a:solidFill>
              </a:defRPr>
            </a:lvl1pPr>
          </a:lstStyle>
          <a:p>
            <a:pPr lvl="0"/>
            <a:r>
              <a:rPr lang="en-US" noProof="0"/>
              <a:t>Editing Title by Clicking</a:t>
            </a:r>
          </a:p>
        </p:txBody>
      </p:sp>
      <p:sp>
        <p:nvSpPr>
          <p:cNvPr id="4" name="Inhaltsplatzhalter 3">
            <a:extLst>
              <a:ext uri="{FF2B5EF4-FFF2-40B4-BE49-F238E27FC236}">
                <a16:creationId xmlns:a16="http://schemas.microsoft.com/office/drawing/2014/main" id="{C4A2429F-8493-774B-8111-F4E8BEDC84EA}"/>
              </a:ext>
            </a:extLst>
          </p:cNvPr>
          <p:cNvSpPr>
            <a:spLocks noGrp="1"/>
          </p:cNvSpPr>
          <p:nvPr>
            <p:ph sz="quarter" idx="10" hasCustomPrompt="1"/>
          </p:nvPr>
        </p:nvSpPr>
        <p:spPr>
          <a:xfrm>
            <a:off x="269875" y="1276350"/>
            <a:ext cx="2701925" cy="3455988"/>
          </a:xfrm>
        </p:spPr>
        <p:txBody>
          <a:bodyPr/>
          <a:lstStyle>
            <a:lvl1pPr>
              <a:defRPr/>
            </a:lvl1pPr>
            <a:lvl2pPr>
              <a:defRPr/>
            </a:lvl2pPr>
            <a:lvl3pPr>
              <a:defRPr/>
            </a:lvl3pPr>
            <a:lvl4pPr>
              <a:defRPr/>
            </a:lvl4pPr>
            <a:lvl5pPr>
              <a:defRPr/>
            </a:lvl5pPr>
          </a:lstStyle>
          <a:p>
            <a:pPr lvl="0"/>
            <a:r>
              <a:rPr lang="en-US" noProof="0" dirty="0"/>
              <a:t>Editing text templates of the text master</a:t>
            </a:r>
          </a:p>
          <a:p>
            <a:pPr lvl="1"/>
            <a:r>
              <a:rPr lang="en-US" noProof="0" dirty="0"/>
              <a:t>Second Row</a:t>
            </a:r>
          </a:p>
          <a:p>
            <a:pPr lvl="2"/>
            <a:r>
              <a:rPr lang="en-US" noProof="0" dirty="0"/>
              <a:t>Third Row</a:t>
            </a:r>
          </a:p>
          <a:p>
            <a:pPr lvl="3"/>
            <a:r>
              <a:rPr lang="en-US" noProof="0" dirty="0"/>
              <a:t>Fourth Row</a:t>
            </a:r>
          </a:p>
          <a:p>
            <a:pPr lvl="4"/>
            <a:r>
              <a:rPr lang="en-US" noProof="0" dirty="0"/>
              <a:t>Fifth Row</a:t>
            </a:r>
          </a:p>
        </p:txBody>
      </p:sp>
      <p:sp>
        <p:nvSpPr>
          <p:cNvPr id="6" name="Inhaltsplatzhalter 5">
            <a:extLst>
              <a:ext uri="{FF2B5EF4-FFF2-40B4-BE49-F238E27FC236}">
                <a16:creationId xmlns:a16="http://schemas.microsoft.com/office/drawing/2014/main" id="{5BD5FDD2-CC60-EA42-A764-1C451CA5D471}"/>
              </a:ext>
            </a:extLst>
          </p:cNvPr>
          <p:cNvSpPr>
            <a:spLocks noGrp="1"/>
          </p:cNvSpPr>
          <p:nvPr>
            <p:ph sz="quarter" idx="11" hasCustomPrompt="1"/>
          </p:nvPr>
        </p:nvSpPr>
        <p:spPr>
          <a:xfrm>
            <a:off x="3222625" y="1276350"/>
            <a:ext cx="2701925" cy="3455988"/>
          </a:xfrm>
        </p:spPr>
        <p:txBody>
          <a:bodyPr/>
          <a:lstStyle>
            <a:lvl1pPr>
              <a:defRPr/>
            </a:lvl1pPr>
            <a:lvl2pPr>
              <a:defRPr/>
            </a:lvl2pPr>
            <a:lvl3pPr>
              <a:defRPr/>
            </a:lvl3pPr>
            <a:lvl4pPr>
              <a:defRPr/>
            </a:lvl4pPr>
            <a:lvl5pPr>
              <a:defRPr/>
            </a:lvl5pPr>
          </a:lstStyle>
          <a:p>
            <a:pPr lvl="0"/>
            <a:r>
              <a:rPr lang="en-US" noProof="0" dirty="0"/>
              <a:t>Editing text templates of the text master</a:t>
            </a:r>
          </a:p>
          <a:p>
            <a:pPr lvl="1"/>
            <a:r>
              <a:rPr lang="en-US" noProof="0" dirty="0"/>
              <a:t>Second Row</a:t>
            </a:r>
          </a:p>
          <a:p>
            <a:pPr lvl="2"/>
            <a:r>
              <a:rPr lang="en-US" noProof="0" dirty="0"/>
              <a:t>Third Row</a:t>
            </a:r>
          </a:p>
          <a:p>
            <a:pPr lvl="3"/>
            <a:r>
              <a:rPr lang="en-US" noProof="0" dirty="0"/>
              <a:t>Fourth Row</a:t>
            </a:r>
          </a:p>
          <a:p>
            <a:pPr lvl="4"/>
            <a:r>
              <a:rPr lang="en-US" noProof="0" dirty="0"/>
              <a:t>Fifth Row</a:t>
            </a:r>
          </a:p>
        </p:txBody>
      </p:sp>
      <p:sp>
        <p:nvSpPr>
          <p:cNvPr id="9" name="Inhaltsplatzhalter 8">
            <a:extLst>
              <a:ext uri="{FF2B5EF4-FFF2-40B4-BE49-F238E27FC236}">
                <a16:creationId xmlns:a16="http://schemas.microsoft.com/office/drawing/2014/main" id="{2C7DD3C4-6136-0C4D-AC7B-7BEFF3B02C69}"/>
              </a:ext>
            </a:extLst>
          </p:cNvPr>
          <p:cNvSpPr>
            <a:spLocks noGrp="1"/>
          </p:cNvSpPr>
          <p:nvPr>
            <p:ph sz="quarter" idx="12" hasCustomPrompt="1"/>
          </p:nvPr>
        </p:nvSpPr>
        <p:spPr>
          <a:xfrm>
            <a:off x="6175375" y="1276350"/>
            <a:ext cx="2695575" cy="3455988"/>
          </a:xfrm>
        </p:spPr>
        <p:txBody>
          <a:bodyPr/>
          <a:lstStyle>
            <a:lvl1pPr>
              <a:defRPr/>
            </a:lvl1pPr>
            <a:lvl2pPr>
              <a:defRPr/>
            </a:lvl2pPr>
            <a:lvl3pPr>
              <a:defRPr/>
            </a:lvl3pPr>
            <a:lvl4pPr>
              <a:defRPr/>
            </a:lvl4pPr>
            <a:lvl5pPr>
              <a:defRPr/>
            </a:lvl5pPr>
          </a:lstStyle>
          <a:p>
            <a:pPr lvl="0"/>
            <a:r>
              <a:rPr lang="en-US" noProof="0" dirty="0"/>
              <a:t>Editing text templates of the text master</a:t>
            </a:r>
          </a:p>
          <a:p>
            <a:pPr lvl="1"/>
            <a:r>
              <a:rPr lang="en-US" noProof="0" dirty="0"/>
              <a:t>Second Row</a:t>
            </a:r>
          </a:p>
          <a:p>
            <a:pPr lvl="2"/>
            <a:r>
              <a:rPr lang="en-US" noProof="0" dirty="0"/>
              <a:t>Third Row</a:t>
            </a:r>
          </a:p>
          <a:p>
            <a:pPr lvl="3"/>
            <a:r>
              <a:rPr lang="en-US" noProof="0" dirty="0"/>
              <a:t>Fourth Row</a:t>
            </a:r>
          </a:p>
          <a:p>
            <a:pPr lvl="4"/>
            <a:r>
              <a:rPr lang="en-US" noProof="0" dirty="0"/>
              <a:t>Fifth Row</a:t>
            </a:r>
          </a:p>
        </p:txBody>
      </p:sp>
      <p:sp>
        <p:nvSpPr>
          <p:cNvPr id="19" name="Textfeld 18">
            <a:extLst>
              <a:ext uri="{FF2B5EF4-FFF2-40B4-BE49-F238E27FC236}">
                <a16:creationId xmlns:a16="http://schemas.microsoft.com/office/drawing/2014/main" id="{F27019FE-E5D5-FB40-991F-E1DFCF5A0B44}"/>
              </a:ext>
            </a:extLst>
          </p:cNvPr>
          <p:cNvSpPr txBox="1"/>
          <p:nvPr userDrawn="1"/>
        </p:nvSpPr>
        <p:spPr>
          <a:xfrm>
            <a:off x="-1332656" y="268288"/>
            <a:ext cx="1224136" cy="790112"/>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headline</a:t>
            </a:r>
          </a:p>
          <a:p>
            <a:pPr algn="r"/>
            <a:r>
              <a:rPr lang="en-US" sz="800" noProof="0">
                <a:solidFill>
                  <a:schemeClr val="bg1"/>
                </a:solidFill>
                <a:latin typeface="+mn-lt"/>
              </a:rPr>
              <a:t>max. 2 lines</a:t>
            </a:r>
          </a:p>
        </p:txBody>
      </p:sp>
      <p:sp>
        <p:nvSpPr>
          <p:cNvPr id="20" name="Textfeld 19">
            <a:extLst>
              <a:ext uri="{FF2B5EF4-FFF2-40B4-BE49-F238E27FC236}">
                <a16:creationId xmlns:a16="http://schemas.microsoft.com/office/drawing/2014/main" id="{4E8F7B1F-55BE-2049-87C4-6725195F61FD}"/>
              </a:ext>
            </a:extLst>
          </p:cNvPr>
          <p:cNvSpPr txBox="1"/>
          <p:nvPr userDrawn="1"/>
        </p:nvSpPr>
        <p:spPr>
          <a:xfrm>
            <a:off x="-1332656" y="1277582"/>
            <a:ext cx="1224136" cy="3454756"/>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content</a:t>
            </a:r>
          </a:p>
        </p:txBody>
      </p:sp>
      <p:sp>
        <p:nvSpPr>
          <p:cNvPr id="21" name="Textfeld 20">
            <a:extLst>
              <a:ext uri="{FF2B5EF4-FFF2-40B4-BE49-F238E27FC236}">
                <a16:creationId xmlns:a16="http://schemas.microsoft.com/office/drawing/2014/main" id="{8A763915-D526-AC44-B5CE-E9A5B86875DE}"/>
              </a:ext>
            </a:extLst>
          </p:cNvPr>
          <p:cNvSpPr txBox="1"/>
          <p:nvPr userDrawn="1"/>
        </p:nvSpPr>
        <p:spPr>
          <a:xfrm>
            <a:off x="-1332656" y="4805999"/>
            <a:ext cx="1224136" cy="180861"/>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bottom line content</a:t>
            </a:r>
          </a:p>
        </p:txBody>
      </p:sp>
      <p:sp>
        <p:nvSpPr>
          <p:cNvPr id="22" name="Textfeld 21">
            <a:extLst>
              <a:ext uri="{FF2B5EF4-FFF2-40B4-BE49-F238E27FC236}">
                <a16:creationId xmlns:a16="http://schemas.microsoft.com/office/drawing/2014/main" id="{FBE94B9B-9900-AE42-BE65-C18E2BBC03AF}"/>
              </a:ext>
            </a:extLst>
          </p:cNvPr>
          <p:cNvSpPr txBox="1"/>
          <p:nvPr userDrawn="1"/>
        </p:nvSpPr>
        <p:spPr>
          <a:xfrm>
            <a:off x="269875" y="5236046"/>
            <a:ext cx="2703513"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content</a:t>
            </a:r>
          </a:p>
        </p:txBody>
      </p:sp>
      <p:sp>
        <p:nvSpPr>
          <p:cNvPr id="23" name="Textfeld 22">
            <a:extLst>
              <a:ext uri="{FF2B5EF4-FFF2-40B4-BE49-F238E27FC236}">
                <a16:creationId xmlns:a16="http://schemas.microsoft.com/office/drawing/2014/main" id="{8F8B722E-2521-894D-83C4-568418CCFFE3}"/>
              </a:ext>
            </a:extLst>
          </p:cNvPr>
          <p:cNvSpPr txBox="1"/>
          <p:nvPr userDrawn="1"/>
        </p:nvSpPr>
        <p:spPr>
          <a:xfrm>
            <a:off x="0" y="-345094"/>
            <a:ext cx="4572000" cy="251999"/>
          </a:xfrm>
          <a:prstGeom prst="rect">
            <a:avLst/>
          </a:prstGeom>
          <a:solidFill>
            <a:schemeClr val="accent1">
              <a:lumMod val="60000"/>
              <a:lumOff val="40000"/>
            </a:schemeClr>
          </a:solidFill>
        </p:spPr>
        <p:txBody>
          <a:bodyPr vert="horz" wrap="square" lIns="90000" tIns="90000" rIns="90000" bIns="90000" rtlCol="0" anchor="ctr" anchorCtr="0">
            <a:noAutofit/>
          </a:bodyPr>
          <a:lstStyle/>
          <a:p>
            <a:pPr algn="l"/>
            <a:r>
              <a:rPr lang="en-US" sz="800" noProof="0" dirty="0">
                <a:solidFill>
                  <a:schemeClr val="bg1"/>
                </a:solidFill>
                <a:latin typeface="+mn-lt"/>
              </a:rPr>
              <a:t>Content Slide 3 rows</a:t>
            </a:r>
          </a:p>
        </p:txBody>
      </p:sp>
      <p:sp>
        <p:nvSpPr>
          <p:cNvPr id="24" name="Textfeld 23">
            <a:extLst>
              <a:ext uri="{FF2B5EF4-FFF2-40B4-BE49-F238E27FC236}">
                <a16:creationId xmlns:a16="http://schemas.microsoft.com/office/drawing/2014/main" id="{A317D792-0ABC-FB40-8B06-B271E20DCF3E}"/>
              </a:ext>
            </a:extLst>
          </p:cNvPr>
          <p:cNvSpPr txBox="1"/>
          <p:nvPr userDrawn="1"/>
        </p:nvSpPr>
        <p:spPr>
          <a:xfrm>
            <a:off x="3213101" y="5236046"/>
            <a:ext cx="2717800"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content</a:t>
            </a:r>
          </a:p>
        </p:txBody>
      </p:sp>
      <p:sp>
        <p:nvSpPr>
          <p:cNvPr id="25" name="Textfeld 24">
            <a:extLst>
              <a:ext uri="{FF2B5EF4-FFF2-40B4-BE49-F238E27FC236}">
                <a16:creationId xmlns:a16="http://schemas.microsoft.com/office/drawing/2014/main" id="{21552BAA-9703-804A-9A80-49925498B9DD}"/>
              </a:ext>
            </a:extLst>
          </p:cNvPr>
          <p:cNvSpPr txBox="1"/>
          <p:nvPr userDrawn="1"/>
        </p:nvSpPr>
        <p:spPr>
          <a:xfrm>
            <a:off x="6173118" y="5236046"/>
            <a:ext cx="2717800"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content</a:t>
            </a:r>
          </a:p>
        </p:txBody>
      </p:sp>
      <p:sp>
        <p:nvSpPr>
          <p:cNvPr id="18" name="Textfeld 17">
            <a:extLst>
              <a:ext uri="{FF2B5EF4-FFF2-40B4-BE49-F238E27FC236}">
                <a16:creationId xmlns:a16="http://schemas.microsoft.com/office/drawing/2014/main" id="{FB5CAF1B-5300-402A-8C44-CF03DB559565}"/>
              </a:ext>
            </a:extLst>
          </p:cNvPr>
          <p:cNvSpPr txBox="1"/>
          <p:nvPr userDrawn="1"/>
        </p:nvSpPr>
        <p:spPr>
          <a:xfrm>
            <a:off x="7073999" y="4805999"/>
            <a:ext cx="1800000" cy="180000"/>
          </a:xfrm>
          <a:prstGeom prst="rect">
            <a:avLst/>
          </a:prstGeom>
        </p:spPr>
        <p:txBody>
          <a:bodyPr vert="horz" lIns="0" tIns="0" rIns="0" bIns="0" rtlCol="0" anchor="b" anchorCtr="0">
            <a:noAutofit/>
          </a:bodyPr>
          <a:lstStyle>
            <a:defPPr>
              <a:defRPr lang="de-DE"/>
            </a:defPPr>
            <a:lvl1pPr algn="r">
              <a:defRPr sz="800" b="0" i="0">
                <a:solidFill>
                  <a:schemeClr val="accent1"/>
                </a:solidFill>
                <a:cs typeface="Rajdhani Medium" panose="02000000000000000000" pitchFamily="2" charset="77"/>
              </a:defRPr>
            </a:lvl1pPr>
          </a:lstStyle>
          <a:p>
            <a:pPr lvl="0"/>
            <a:r>
              <a:rPr lang="en-US" noProof="0"/>
              <a:t>© OPTIMAL SYSTEMS  ·  yuuvis.com</a:t>
            </a:r>
          </a:p>
        </p:txBody>
      </p:sp>
      <p:sp>
        <p:nvSpPr>
          <p:cNvPr id="26" name="Fußzeilenplatzhalter 3">
            <a:extLst>
              <a:ext uri="{FF2B5EF4-FFF2-40B4-BE49-F238E27FC236}">
                <a16:creationId xmlns:a16="http://schemas.microsoft.com/office/drawing/2014/main" id="{A48EE7E4-A738-4CF6-8AD4-728DE680206A}"/>
              </a:ext>
            </a:extLst>
          </p:cNvPr>
          <p:cNvSpPr>
            <a:spLocks noGrp="1"/>
          </p:cNvSpPr>
          <p:nvPr>
            <p:ph type="ftr" sz="quarter" idx="3"/>
          </p:nvPr>
        </p:nvSpPr>
        <p:spPr>
          <a:xfrm>
            <a:off x="828000" y="4806000"/>
            <a:ext cx="6120000" cy="180000"/>
          </a:xfrm>
          <a:prstGeom prst="rect">
            <a:avLst/>
          </a:prstGeom>
        </p:spPr>
        <p:txBody>
          <a:bodyPr vert="horz" lIns="0" tIns="0" rIns="0" bIns="0" rtlCol="0" anchor="b"/>
          <a:lstStyle>
            <a:lvl1pPr algn="l">
              <a:defRPr sz="800">
                <a:solidFill>
                  <a:schemeClr val="accent1"/>
                </a:solidFill>
              </a:defRPr>
            </a:lvl1pPr>
          </a:lstStyle>
          <a:p>
            <a:r>
              <a:rPr lang="en-US" noProof="0"/>
              <a:t>July 2020 · yuuvis® Momentum · Author</a:t>
            </a:r>
          </a:p>
        </p:txBody>
      </p:sp>
      <p:pic>
        <p:nvPicPr>
          <p:cNvPr id="27" name="Grafik 26" descr="Ein Bild, das Zeichnung enthält.&#10;&#10;Automatisch generierte Beschreibung">
            <a:extLst>
              <a:ext uri="{FF2B5EF4-FFF2-40B4-BE49-F238E27FC236}">
                <a16:creationId xmlns:a16="http://schemas.microsoft.com/office/drawing/2014/main" id="{64D56104-4B34-4FC9-A631-EBDC768515FF}"/>
              </a:ext>
            </a:extLst>
          </p:cNvPr>
          <p:cNvPicPr>
            <a:picLocks noChangeAspect="1"/>
          </p:cNvPicPr>
          <p:nvPr userDrawn="1"/>
        </p:nvPicPr>
        <p:blipFill>
          <a:blip r:embed="rId2"/>
          <a:stretch>
            <a:fillRect/>
          </a:stretch>
        </p:blipFill>
        <p:spPr>
          <a:xfrm>
            <a:off x="8518524" y="268288"/>
            <a:ext cx="355600" cy="355600"/>
          </a:xfrm>
          <a:prstGeom prst="rect">
            <a:avLst/>
          </a:prstGeom>
        </p:spPr>
      </p:pic>
    </p:spTree>
    <p:extLst>
      <p:ext uri="{BB962C8B-B14F-4D97-AF65-F5344CB8AC3E}">
        <p14:creationId xmlns:p14="http://schemas.microsoft.com/office/powerpoint/2010/main" val="1405572551"/>
      </p:ext>
    </p:extLst>
  </p:cSld>
  <p:clrMapOvr>
    <a:masterClrMapping/>
  </p:clrMapOvr>
  <p:extLst>
    <p:ext uri="{DCECCB84-F9BA-43D5-87BE-67443E8EF086}">
      <p15:sldGuideLst xmlns:p15="http://schemas.microsoft.com/office/powerpoint/2012/main">
        <p15:guide id="1" pos="3736" userDrawn="1">
          <p15:clr>
            <a:srgbClr val="FBAE40"/>
          </p15:clr>
        </p15:guide>
        <p15:guide id="6" orient="horz" pos="800" userDrawn="1">
          <p15:clr>
            <a:srgbClr val="FBAE40"/>
          </p15:clr>
        </p15:guide>
        <p15:guide id="8" pos="3887" userDrawn="1">
          <p15:clr>
            <a:srgbClr val="FBAE40"/>
          </p15:clr>
        </p15:guide>
        <p15:guide id="9" pos="1873" userDrawn="1">
          <p15:clr>
            <a:srgbClr val="FBAE40"/>
          </p15:clr>
        </p15:guide>
        <p15:guide id="10" pos="2024" userDrawn="1">
          <p15:clr>
            <a:srgbClr val="FBAE40"/>
          </p15:clr>
        </p15:guide>
        <p15:guide id="11" pos="167" userDrawn="1">
          <p15:clr>
            <a:srgbClr val="FBAE40"/>
          </p15:clr>
        </p15:guide>
        <p15:guide id="12" pos="5593" userDrawn="1">
          <p15:clr>
            <a:srgbClr val="FBAE40"/>
          </p15:clr>
        </p15:guide>
        <p15:guide id="13" orient="horz" pos="669" userDrawn="1">
          <p15:clr>
            <a:srgbClr val="FBAE40"/>
          </p15:clr>
        </p15:guide>
        <p15:guide id="14" orient="horz" pos="165" userDrawn="1">
          <p15:clr>
            <a:srgbClr val="FBAE40"/>
          </p15:clr>
        </p15:guide>
        <p15:guide id="15" orient="horz" pos="3142" userDrawn="1">
          <p15:clr>
            <a:srgbClr val="FBAE40"/>
          </p15:clr>
        </p15:guide>
        <p15:guide id="16" orient="horz" pos="2981" userDrawn="1">
          <p15:clr>
            <a:srgbClr val="FBAE40"/>
          </p15:clr>
        </p15:guide>
        <p15:guide id="17" orient="horz" pos="3025" userDrawn="1">
          <p15:clr>
            <a:srgbClr val="FBAE40"/>
          </p15:clr>
        </p15:guide>
        <p15:guide id="18" pos="50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headlin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06D4A-0DE6-B241-8DD2-1BACAE830A03}"/>
              </a:ext>
            </a:extLst>
          </p:cNvPr>
          <p:cNvSpPr>
            <a:spLocks noGrp="1"/>
          </p:cNvSpPr>
          <p:nvPr>
            <p:ph type="sldNum" sz="quarter" idx="4"/>
          </p:nvPr>
        </p:nvSpPr>
        <p:spPr>
          <a:xfrm>
            <a:off x="269875" y="4806000"/>
            <a:ext cx="360000" cy="180000"/>
          </a:xfrm>
          <a:prstGeom prst="rect">
            <a:avLst/>
          </a:prstGeom>
        </p:spPr>
        <p:txBody>
          <a:bodyPr vert="horz" lIns="0" tIns="0" rIns="0" bIns="0" rtlCol="0" anchor="b" anchorCtr="0">
            <a:noAutofit/>
          </a:bodyPr>
          <a:lstStyle>
            <a:lvl1pPr>
              <a:defRPr lang="en-US" sz="800" b="0" i="0" smtClean="0">
                <a:solidFill>
                  <a:schemeClr val="accent1"/>
                </a:solidFill>
                <a:cs typeface="Rajdhani Medium" panose="02000000000000000000" pitchFamily="2" charset="77"/>
              </a:defRPr>
            </a:lvl1pPr>
          </a:lstStyle>
          <a:p>
            <a:fld id="{50922189-E90D-CC4A-AD43-8CCA4769FFAE}" type="slidenum">
              <a:rPr lang="en-US" noProof="0" smtClean="0"/>
              <a:pPr/>
              <a:t>‹Nr.›</a:t>
            </a:fld>
            <a:endParaRPr lang="en-US" noProof="0"/>
          </a:p>
        </p:txBody>
      </p:sp>
      <p:sp>
        <p:nvSpPr>
          <p:cNvPr id="12" name="Title 1"/>
          <p:cNvSpPr>
            <a:spLocks noGrp="1"/>
          </p:cNvSpPr>
          <p:nvPr>
            <p:ph type="title" hasCustomPrompt="1"/>
          </p:nvPr>
        </p:nvSpPr>
        <p:spPr>
          <a:xfrm>
            <a:off x="271228" y="268288"/>
            <a:ext cx="6996347" cy="790575"/>
          </a:xfrm>
          <a:prstGeom prst="rect">
            <a:avLst/>
          </a:prstGeom>
          <a:noFill/>
        </p:spPr>
        <p:txBody>
          <a:bodyPr vert="horz" lIns="0" tIns="0" rIns="0" bIns="0" rtlCol="0" anchor="b" anchorCtr="0">
            <a:noAutofit/>
          </a:bodyPr>
          <a:lstStyle>
            <a:lvl1pPr>
              <a:defRPr lang="en-US" noProof="0" dirty="0">
                <a:solidFill>
                  <a:schemeClr val="tx1"/>
                </a:solidFill>
              </a:defRPr>
            </a:lvl1pPr>
          </a:lstStyle>
          <a:p>
            <a:pPr lvl="0"/>
            <a:r>
              <a:rPr lang="en-US" noProof="0"/>
              <a:t>Editing Title by Clicking</a:t>
            </a:r>
          </a:p>
        </p:txBody>
      </p:sp>
      <p:sp>
        <p:nvSpPr>
          <p:cNvPr id="8" name="Textfeld 7">
            <a:extLst>
              <a:ext uri="{FF2B5EF4-FFF2-40B4-BE49-F238E27FC236}">
                <a16:creationId xmlns:a16="http://schemas.microsoft.com/office/drawing/2014/main" id="{5216950F-422A-6C4E-926F-6121CC32574F}"/>
              </a:ext>
            </a:extLst>
          </p:cNvPr>
          <p:cNvSpPr txBox="1"/>
          <p:nvPr userDrawn="1"/>
        </p:nvSpPr>
        <p:spPr>
          <a:xfrm>
            <a:off x="-1332656" y="268288"/>
            <a:ext cx="1224136" cy="790112"/>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headline</a:t>
            </a:r>
          </a:p>
          <a:p>
            <a:pPr algn="r"/>
            <a:r>
              <a:rPr lang="en-US" sz="800" noProof="0">
                <a:solidFill>
                  <a:schemeClr val="bg1"/>
                </a:solidFill>
                <a:latin typeface="+mn-lt"/>
              </a:rPr>
              <a:t>max. 2 lines</a:t>
            </a:r>
          </a:p>
        </p:txBody>
      </p:sp>
      <p:sp>
        <p:nvSpPr>
          <p:cNvPr id="9" name="Textfeld 8">
            <a:extLst>
              <a:ext uri="{FF2B5EF4-FFF2-40B4-BE49-F238E27FC236}">
                <a16:creationId xmlns:a16="http://schemas.microsoft.com/office/drawing/2014/main" id="{5547E46A-4E36-3E48-B39C-FD935D6B6744}"/>
              </a:ext>
            </a:extLst>
          </p:cNvPr>
          <p:cNvSpPr txBox="1"/>
          <p:nvPr userDrawn="1"/>
        </p:nvSpPr>
        <p:spPr>
          <a:xfrm>
            <a:off x="-1332656" y="1277582"/>
            <a:ext cx="1224136" cy="3454756"/>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content</a:t>
            </a:r>
          </a:p>
        </p:txBody>
      </p:sp>
      <p:sp>
        <p:nvSpPr>
          <p:cNvPr id="14" name="Textfeld 13">
            <a:extLst>
              <a:ext uri="{FF2B5EF4-FFF2-40B4-BE49-F238E27FC236}">
                <a16:creationId xmlns:a16="http://schemas.microsoft.com/office/drawing/2014/main" id="{99E00E0C-0127-6F43-B0E0-7512133E32E5}"/>
              </a:ext>
            </a:extLst>
          </p:cNvPr>
          <p:cNvSpPr txBox="1"/>
          <p:nvPr userDrawn="1"/>
        </p:nvSpPr>
        <p:spPr>
          <a:xfrm>
            <a:off x="-1332656" y="4805999"/>
            <a:ext cx="1224136" cy="180861"/>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bottom line content</a:t>
            </a:r>
          </a:p>
        </p:txBody>
      </p:sp>
      <p:sp>
        <p:nvSpPr>
          <p:cNvPr id="16" name="Textfeld 15">
            <a:extLst>
              <a:ext uri="{FF2B5EF4-FFF2-40B4-BE49-F238E27FC236}">
                <a16:creationId xmlns:a16="http://schemas.microsoft.com/office/drawing/2014/main" id="{B224C68C-0391-2845-B95D-EC8C3F95CEB0}"/>
              </a:ext>
            </a:extLst>
          </p:cNvPr>
          <p:cNvSpPr txBox="1"/>
          <p:nvPr userDrawn="1"/>
        </p:nvSpPr>
        <p:spPr>
          <a:xfrm>
            <a:off x="269875" y="5236046"/>
            <a:ext cx="8604249" cy="251999"/>
          </a:xfrm>
          <a:prstGeom prst="rect">
            <a:avLst/>
          </a:prstGeom>
          <a:solidFill>
            <a:schemeClr val="bg2"/>
          </a:solidFill>
        </p:spPr>
        <p:txBody>
          <a:bodyPr vert="horz" wrap="square" lIns="90000" tIns="90000" rIns="90000" bIns="90000" rtlCol="0" anchor="ctr" anchorCtr="0">
            <a:noAutofit/>
          </a:bodyPr>
          <a:lstStyle/>
          <a:p>
            <a:pPr algn="l"/>
            <a:r>
              <a:rPr lang="en-US" sz="800" noProof="0">
                <a:solidFill>
                  <a:schemeClr val="bg1"/>
                </a:solidFill>
                <a:latin typeface="+mn-lt"/>
              </a:rPr>
              <a:t>content</a:t>
            </a:r>
          </a:p>
        </p:txBody>
      </p:sp>
      <p:sp>
        <p:nvSpPr>
          <p:cNvPr id="17" name="Textfeld 16">
            <a:extLst>
              <a:ext uri="{FF2B5EF4-FFF2-40B4-BE49-F238E27FC236}">
                <a16:creationId xmlns:a16="http://schemas.microsoft.com/office/drawing/2014/main" id="{3A6FDC2A-428D-3146-84B6-6E32AF928117}"/>
              </a:ext>
            </a:extLst>
          </p:cNvPr>
          <p:cNvSpPr txBox="1"/>
          <p:nvPr userDrawn="1"/>
        </p:nvSpPr>
        <p:spPr>
          <a:xfrm>
            <a:off x="0" y="-345094"/>
            <a:ext cx="4572000" cy="251999"/>
          </a:xfrm>
          <a:prstGeom prst="rect">
            <a:avLst/>
          </a:prstGeom>
          <a:solidFill>
            <a:schemeClr val="accent1">
              <a:lumMod val="60000"/>
              <a:lumOff val="40000"/>
            </a:schemeClr>
          </a:solidFill>
        </p:spPr>
        <p:txBody>
          <a:bodyPr vert="horz" wrap="square" lIns="90000" tIns="90000" rIns="90000" bIns="90000" rtlCol="0" anchor="ctr" anchorCtr="0">
            <a:noAutofit/>
          </a:bodyPr>
          <a:lstStyle/>
          <a:p>
            <a:pPr algn="l"/>
            <a:r>
              <a:rPr lang="en-US" sz="800" noProof="0" dirty="0">
                <a:solidFill>
                  <a:schemeClr val="bg1"/>
                </a:solidFill>
                <a:latin typeface="+mn-lt"/>
              </a:rPr>
              <a:t>Content headline only</a:t>
            </a:r>
          </a:p>
        </p:txBody>
      </p:sp>
      <p:sp>
        <p:nvSpPr>
          <p:cNvPr id="13" name="Textfeld 12">
            <a:extLst>
              <a:ext uri="{FF2B5EF4-FFF2-40B4-BE49-F238E27FC236}">
                <a16:creationId xmlns:a16="http://schemas.microsoft.com/office/drawing/2014/main" id="{5F695F8C-3D64-4085-96EE-D232DB85E415}"/>
              </a:ext>
            </a:extLst>
          </p:cNvPr>
          <p:cNvSpPr txBox="1"/>
          <p:nvPr userDrawn="1"/>
        </p:nvSpPr>
        <p:spPr>
          <a:xfrm>
            <a:off x="7073999" y="4805999"/>
            <a:ext cx="1800000" cy="180000"/>
          </a:xfrm>
          <a:prstGeom prst="rect">
            <a:avLst/>
          </a:prstGeom>
        </p:spPr>
        <p:txBody>
          <a:bodyPr vert="horz" lIns="0" tIns="0" rIns="0" bIns="0" rtlCol="0" anchor="b" anchorCtr="0">
            <a:noAutofit/>
          </a:bodyPr>
          <a:lstStyle>
            <a:defPPr>
              <a:defRPr lang="de-DE"/>
            </a:defPPr>
            <a:lvl1pPr algn="r">
              <a:defRPr sz="800" b="0" i="0">
                <a:solidFill>
                  <a:schemeClr val="accent1"/>
                </a:solidFill>
                <a:cs typeface="Rajdhani Medium" panose="02000000000000000000" pitchFamily="2" charset="77"/>
              </a:defRPr>
            </a:lvl1pPr>
          </a:lstStyle>
          <a:p>
            <a:pPr lvl="0"/>
            <a:r>
              <a:rPr lang="en-US" noProof="0"/>
              <a:t>© OPTIMAL SYSTEMS  ·  yuuvis.com</a:t>
            </a:r>
          </a:p>
        </p:txBody>
      </p:sp>
      <p:sp>
        <p:nvSpPr>
          <p:cNvPr id="18" name="Fußzeilenplatzhalter 3">
            <a:extLst>
              <a:ext uri="{FF2B5EF4-FFF2-40B4-BE49-F238E27FC236}">
                <a16:creationId xmlns:a16="http://schemas.microsoft.com/office/drawing/2014/main" id="{E467CAFE-3B7E-4BE5-A716-32F7FCBB4031}"/>
              </a:ext>
            </a:extLst>
          </p:cNvPr>
          <p:cNvSpPr>
            <a:spLocks noGrp="1"/>
          </p:cNvSpPr>
          <p:nvPr>
            <p:ph type="ftr" sz="quarter" idx="3"/>
          </p:nvPr>
        </p:nvSpPr>
        <p:spPr>
          <a:xfrm>
            <a:off x="828000" y="4806000"/>
            <a:ext cx="6120000" cy="180000"/>
          </a:xfrm>
          <a:prstGeom prst="rect">
            <a:avLst/>
          </a:prstGeom>
        </p:spPr>
        <p:txBody>
          <a:bodyPr vert="horz" lIns="0" tIns="0" rIns="0" bIns="0" rtlCol="0" anchor="b"/>
          <a:lstStyle>
            <a:lvl1pPr algn="l">
              <a:defRPr sz="800">
                <a:solidFill>
                  <a:schemeClr val="accent1"/>
                </a:solidFill>
              </a:defRPr>
            </a:lvl1pPr>
          </a:lstStyle>
          <a:p>
            <a:r>
              <a:rPr lang="en-US" noProof="0"/>
              <a:t>July 2020 · yuuvis® Momentum · Author</a:t>
            </a:r>
          </a:p>
        </p:txBody>
      </p:sp>
      <p:pic>
        <p:nvPicPr>
          <p:cNvPr id="15" name="Grafik 14" descr="Ein Bild, das Zeichnung enthält.&#10;&#10;Automatisch generierte Beschreibung">
            <a:extLst>
              <a:ext uri="{FF2B5EF4-FFF2-40B4-BE49-F238E27FC236}">
                <a16:creationId xmlns:a16="http://schemas.microsoft.com/office/drawing/2014/main" id="{2FE14E82-B83A-40BA-957D-14CDE06189F9}"/>
              </a:ext>
            </a:extLst>
          </p:cNvPr>
          <p:cNvPicPr>
            <a:picLocks noChangeAspect="1"/>
          </p:cNvPicPr>
          <p:nvPr userDrawn="1"/>
        </p:nvPicPr>
        <p:blipFill>
          <a:blip r:embed="rId2"/>
          <a:stretch>
            <a:fillRect/>
          </a:stretch>
        </p:blipFill>
        <p:spPr>
          <a:xfrm>
            <a:off x="8518524" y="268288"/>
            <a:ext cx="355600" cy="355600"/>
          </a:xfrm>
          <a:prstGeom prst="rect">
            <a:avLst/>
          </a:prstGeom>
        </p:spPr>
      </p:pic>
    </p:spTree>
    <p:extLst>
      <p:ext uri="{BB962C8B-B14F-4D97-AF65-F5344CB8AC3E}">
        <p14:creationId xmlns:p14="http://schemas.microsoft.com/office/powerpoint/2010/main" val="3238987648"/>
      </p:ext>
    </p:extLst>
  </p:cSld>
  <p:clrMapOvr>
    <a:masterClrMapping/>
  </p:clrMapOvr>
  <p:extLst>
    <p:ext uri="{DCECCB84-F9BA-43D5-87BE-67443E8EF086}">
      <p15:sldGuideLst xmlns:p15="http://schemas.microsoft.com/office/powerpoint/2012/main">
        <p15:guide id="1" pos="166" userDrawn="1">
          <p15:clr>
            <a:srgbClr val="FBAE40"/>
          </p15:clr>
        </p15:guide>
        <p15:guide id="7" orient="horz" pos="2983" userDrawn="1">
          <p15:clr>
            <a:srgbClr val="FBAE40"/>
          </p15:clr>
        </p15:guide>
        <p15:guide id="8" pos="5591" userDrawn="1">
          <p15:clr>
            <a:srgbClr val="FBAE40"/>
          </p15:clr>
        </p15:guide>
        <p15:guide id="9" orient="horz" pos="1620" userDrawn="1">
          <p15:clr>
            <a:srgbClr val="FBAE40"/>
          </p15:clr>
        </p15:guide>
        <p15:guide id="10" orient="horz" pos="164" userDrawn="1">
          <p15:clr>
            <a:srgbClr val="FBAE40"/>
          </p15:clr>
        </p15:guide>
        <p15:guide id="11" orient="horz" pos="668" userDrawn="1">
          <p15:clr>
            <a:srgbClr val="FBAE40"/>
          </p15:clr>
        </p15:guide>
        <p15:guide id="12" orient="horz" pos="3025" userDrawn="1">
          <p15:clr>
            <a:srgbClr val="FBAE40"/>
          </p15:clr>
        </p15:guide>
        <p15:guide id="13" orient="horz" pos="31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st pag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61B049B-EE96-474A-B790-5E5DF73D357A}"/>
              </a:ext>
            </a:extLst>
          </p:cNvPr>
          <p:cNvSpPr/>
          <p:nvPr userDrawn="1"/>
        </p:nvSpPr>
        <p:spPr>
          <a:xfrm>
            <a:off x="0" y="2571750"/>
            <a:ext cx="9144000" cy="2571750"/>
          </a:xfrm>
          <a:prstGeom prst="rect">
            <a:avLst/>
          </a:prstGeom>
          <a:gradFill>
            <a:gsLst>
              <a:gs pos="0">
                <a:schemeClr val="accent2"/>
              </a:gs>
              <a:gs pos="65000">
                <a:schemeClr val="accent3"/>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Title 1">
            <a:extLst>
              <a:ext uri="{FF2B5EF4-FFF2-40B4-BE49-F238E27FC236}">
                <a16:creationId xmlns:a16="http://schemas.microsoft.com/office/drawing/2014/main" id="{E2C40350-4A74-9E47-ACF9-7FDDBE1F1741}"/>
              </a:ext>
            </a:extLst>
          </p:cNvPr>
          <p:cNvSpPr>
            <a:spLocks noGrp="1"/>
          </p:cNvSpPr>
          <p:nvPr>
            <p:ph type="title" hasCustomPrompt="1"/>
          </p:nvPr>
        </p:nvSpPr>
        <p:spPr>
          <a:xfrm>
            <a:off x="270076" y="268288"/>
            <a:ext cx="7686474" cy="790575"/>
          </a:xfrm>
          <a:noFill/>
        </p:spPr>
        <p:txBody>
          <a:bodyPr vert="horz" lIns="0" tIns="0" rIns="0" bIns="0" rtlCol="0" anchor="b" anchorCtr="0">
            <a:noAutofit/>
          </a:bodyPr>
          <a:lstStyle>
            <a:lvl1pPr>
              <a:defRPr lang="en-US" noProof="0" dirty="0">
                <a:solidFill>
                  <a:schemeClr val="tx1"/>
                </a:solidFill>
              </a:defRPr>
            </a:lvl1pPr>
          </a:lstStyle>
          <a:p>
            <a:pPr lvl="0"/>
            <a:r>
              <a:rPr lang="en-US" noProof="0"/>
              <a:t>Thank you.</a:t>
            </a:r>
          </a:p>
        </p:txBody>
      </p:sp>
      <p:sp>
        <p:nvSpPr>
          <p:cNvPr id="12" name="Content Placeholder 2">
            <a:extLst>
              <a:ext uri="{FF2B5EF4-FFF2-40B4-BE49-F238E27FC236}">
                <a16:creationId xmlns:a16="http://schemas.microsoft.com/office/drawing/2014/main" id="{66E3ECFE-91BA-6B4D-9329-A27B08F6CF2D}"/>
              </a:ext>
            </a:extLst>
          </p:cNvPr>
          <p:cNvSpPr>
            <a:spLocks noGrp="1"/>
          </p:cNvSpPr>
          <p:nvPr>
            <p:ph idx="1" hasCustomPrompt="1"/>
          </p:nvPr>
        </p:nvSpPr>
        <p:spPr>
          <a:xfrm>
            <a:off x="269874" y="1274887"/>
            <a:ext cx="7686473" cy="1020489"/>
          </a:xfrm>
        </p:spPr>
        <p:txBody>
          <a:bodyPr wrap="none" anchor="b" anchorCtr="0">
            <a:noAutofit/>
          </a:bodyPr>
          <a:lstStyle>
            <a:lvl1pPr marL="0" indent="0">
              <a:lnSpc>
                <a:spcPct val="125000"/>
              </a:lnSpc>
              <a:spcBef>
                <a:spcPts val="0"/>
              </a:spcBef>
              <a:buNone/>
              <a:defRPr sz="14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Contact</a:t>
            </a:r>
          </a:p>
          <a:p>
            <a:pPr lvl="0"/>
            <a:r>
              <a:rPr lang="en-US" noProof="0"/>
              <a:t>Position</a:t>
            </a:r>
          </a:p>
          <a:p>
            <a:pPr lvl="0"/>
            <a:r>
              <a:rPr lang="en-US" noProof="0"/>
              <a:t>Email</a:t>
            </a:r>
          </a:p>
          <a:p>
            <a:pPr lvl="0"/>
            <a:r>
              <a:rPr lang="en-US" noProof="0"/>
              <a:t>Phone</a:t>
            </a:r>
          </a:p>
        </p:txBody>
      </p:sp>
      <p:sp>
        <p:nvSpPr>
          <p:cNvPr id="15" name="Title 1">
            <a:extLst>
              <a:ext uri="{FF2B5EF4-FFF2-40B4-BE49-F238E27FC236}">
                <a16:creationId xmlns:a16="http://schemas.microsoft.com/office/drawing/2014/main" id="{ED1F6A62-A0F5-F34F-A6EF-0F7F3CE2B093}"/>
              </a:ext>
            </a:extLst>
          </p:cNvPr>
          <p:cNvSpPr txBox="1">
            <a:spLocks/>
          </p:cNvSpPr>
          <p:nvPr userDrawn="1"/>
        </p:nvSpPr>
        <p:spPr>
          <a:xfrm>
            <a:off x="269875" y="4050000"/>
            <a:ext cx="7686472" cy="860426"/>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2400" b="1" i="0" kern="1200">
                <a:solidFill>
                  <a:schemeClr val="bg1"/>
                </a:solidFill>
                <a:latin typeface="MetaCorr" panose="02000503040000020004" pitchFamily="2" charset="0"/>
                <a:ea typeface="+mj-ea"/>
                <a:cs typeface="+mj-cs"/>
              </a:defRPr>
            </a:lvl1pPr>
          </a:lstStyle>
          <a:p>
            <a:pPr lvl="0">
              <a:lnSpc>
                <a:spcPct val="120000"/>
              </a:lnSpc>
              <a:spcBef>
                <a:spcPts val="0"/>
              </a:spcBef>
              <a:spcAft>
                <a:spcPts val="0"/>
              </a:spcAft>
            </a:pPr>
            <a:r>
              <a:rPr lang="en-US" sz="900" b="0" i="0" noProof="0">
                <a:solidFill>
                  <a:srgbClr val="FFFFFF"/>
                </a:solidFill>
                <a:latin typeface="+mn-lt"/>
                <a:cs typeface="Rajdhani Medium" panose="02000000000000000000" pitchFamily="2" charset="77"/>
              </a:rPr>
              <a:t>Headquarters · Cicerostraße 26 · 10709 Berlin · Germany</a:t>
            </a:r>
            <a:br>
              <a:rPr lang="en-US" sz="900" b="0" i="0" noProof="0">
                <a:solidFill>
                  <a:srgbClr val="FFFFFF"/>
                </a:solidFill>
                <a:latin typeface="+mn-lt"/>
                <a:cs typeface="Rajdhani Medium" panose="02000000000000000000" pitchFamily="2" charset="77"/>
              </a:rPr>
            </a:br>
            <a:r>
              <a:rPr lang="en-US" sz="900" b="0" i="0" noProof="0">
                <a:solidFill>
                  <a:srgbClr val="FFFFFF"/>
                </a:solidFill>
                <a:latin typeface="+mn-lt"/>
                <a:cs typeface="Rajdhani Medium" panose="02000000000000000000" pitchFamily="2" charset="77"/>
              </a:rPr>
              <a:t>Phone: +49 30 895708-0 ·  info@yuuvis.com</a:t>
            </a:r>
          </a:p>
        </p:txBody>
      </p:sp>
      <p:sp>
        <p:nvSpPr>
          <p:cNvPr id="4" name="Textfeld 3">
            <a:extLst>
              <a:ext uri="{FF2B5EF4-FFF2-40B4-BE49-F238E27FC236}">
                <a16:creationId xmlns:a16="http://schemas.microsoft.com/office/drawing/2014/main" id="{982372FC-3A04-1941-B626-6C505E44EE58}"/>
              </a:ext>
            </a:extLst>
          </p:cNvPr>
          <p:cNvSpPr txBox="1"/>
          <p:nvPr userDrawn="1"/>
        </p:nvSpPr>
        <p:spPr>
          <a:xfrm>
            <a:off x="-787078" y="-1099595"/>
            <a:ext cx="0" cy="0"/>
          </a:xfrm>
          <a:prstGeom prst="rect">
            <a:avLst/>
          </a:prstGeom>
        </p:spPr>
        <p:txBody>
          <a:bodyPr vert="horz" wrap="none" lIns="0" tIns="0" rIns="0" bIns="0" rtlCol="0">
            <a:normAutofit fontScale="25000" lnSpcReduction="20000"/>
          </a:bodyPr>
          <a:lstStyle/>
          <a:p>
            <a:pPr algn="l"/>
            <a:endParaRPr lang="en-US" noProof="0"/>
          </a:p>
        </p:txBody>
      </p:sp>
      <p:pic>
        <p:nvPicPr>
          <p:cNvPr id="19" name="Grafik 18">
            <a:extLst>
              <a:ext uri="{FF2B5EF4-FFF2-40B4-BE49-F238E27FC236}">
                <a16:creationId xmlns:a16="http://schemas.microsoft.com/office/drawing/2014/main" id="{9D3D4E71-AAB3-4CC3-B491-E1392E8CFF5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940152" y="1292173"/>
            <a:ext cx="2268298" cy="2355726"/>
          </a:xfrm>
          <a:prstGeom prst="rect">
            <a:avLst/>
          </a:prstGeom>
        </p:spPr>
      </p:pic>
      <p:sp>
        <p:nvSpPr>
          <p:cNvPr id="14" name="Url">
            <a:extLst>
              <a:ext uri="{FF2B5EF4-FFF2-40B4-BE49-F238E27FC236}">
                <a16:creationId xmlns:a16="http://schemas.microsoft.com/office/drawing/2014/main" id="{538155BD-0CCA-AD4D-83F8-1AAAF603FBEB}"/>
              </a:ext>
            </a:extLst>
          </p:cNvPr>
          <p:cNvSpPr txBox="1">
            <a:spLocks/>
          </p:cNvSpPr>
          <p:nvPr userDrawn="1"/>
        </p:nvSpPr>
        <p:spPr>
          <a:xfrm>
            <a:off x="269875" y="2826000"/>
            <a:ext cx="5400000" cy="163636"/>
          </a:xfrm>
          <a:prstGeom prst="rect">
            <a:avLst/>
          </a:prstGeom>
        </p:spPr>
        <p:txBody>
          <a:bodyPr vert="horz" wrap="none" lIns="0" tIns="0" rIns="0" bIns="0" rtlCol="0" anchor="b" anchorCtr="0">
            <a:noAutofit/>
          </a:bodyPr>
          <a:lstStyle>
            <a:lvl1pPr marL="0" indent="0" algn="l" defTabSz="685800" rtl="0" eaLnBrk="1" latinLnBrk="0" hangingPunct="1">
              <a:lnSpc>
                <a:spcPct val="90000"/>
              </a:lnSpc>
              <a:spcBef>
                <a:spcPts val="750"/>
              </a:spcBef>
              <a:buFont typeface="Arial" panose="020B0604020202020204" pitchFamily="34" charset="0"/>
              <a:buNone/>
              <a:defRPr sz="1400" b="1" i="0" kern="1200">
                <a:solidFill>
                  <a:schemeClr val="bg1"/>
                </a:solidFill>
                <a:latin typeface="MetaCorr" panose="02000503040000020004" pitchFamily="2" charset="0"/>
                <a:ea typeface="+mn-ea"/>
                <a:cs typeface="+mn-cs"/>
              </a:defRPr>
            </a:lvl1pPr>
            <a:lvl2pPr marL="342900" indent="0" algn="ctr" defTabSz="685800" rtl="0" eaLnBrk="1" latinLnBrk="0" hangingPunct="1">
              <a:lnSpc>
                <a:spcPct val="90000"/>
              </a:lnSpc>
              <a:spcBef>
                <a:spcPts val="900"/>
              </a:spcBef>
              <a:buFont typeface="Arial" panose="020B0604020202020204" pitchFamily="34" charset="0"/>
              <a:buNone/>
              <a:defRPr sz="1500" kern="1200">
                <a:solidFill>
                  <a:schemeClr val="tx1"/>
                </a:solidFill>
                <a:latin typeface="MetaCorr" panose="02000503040000020004" pitchFamily="2" charset="0"/>
                <a:ea typeface="+mn-ea"/>
                <a:cs typeface="+mn-cs"/>
              </a:defRPr>
            </a:lvl2pPr>
            <a:lvl3pPr marL="685800" indent="0" algn="ctr" defTabSz="685800" rtl="0" eaLnBrk="1" latinLnBrk="0" hangingPunct="1">
              <a:lnSpc>
                <a:spcPct val="90000"/>
              </a:lnSpc>
              <a:spcBef>
                <a:spcPts val="700"/>
              </a:spcBef>
              <a:buFont typeface="Arial" panose="020B0604020202020204" pitchFamily="34" charset="0"/>
              <a:buNone/>
              <a:defRPr sz="1350" kern="1200">
                <a:solidFill>
                  <a:schemeClr val="tx1"/>
                </a:solidFill>
                <a:latin typeface="MetaCorr" panose="02000503040000020004" pitchFamily="2" charset="0"/>
                <a:ea typeface="+mn-ea"/>
                <a:cs typeface="+mn-cs"/>
              </a:defRPr>
            </a:lvl3pPr>
            <a:lvl4pPr marL="1028700" indent="0" algn="ctr" defTabSz="685800" rtl="0" eaLnBrk="1" latinLnBrk="0" hangingPunct="1">
              <a:lnSpc>
                <a:spcPct val="90000"/>
              </a:lnSpc>
              <a:spcBef>
                <a:spcPts val="700"/>
              </a:spcBef>
              <a:buFont typeface="Arial" panose="020B0604020202020204" pitchFamily="34" charset="0"/>
              <a:buNone/>
              <a:defRPr sz="1200" kern="1200">
                <a:solidFill>
                  <a:schemeClr val="tx1"/>
                </a:solidFill>
                <a:latin typeface="MetaCorr" panose="02000503040000020004" pitchFamily="2" charset="0"/>
                <a:ea typeface="+mn-ea"/>
                <a:cs typeface="+mn-cs"/>
              </a:defRPr>
            </a:lvl4pPr>
            <a:lvl5pPr marL="1371600" indent="0" algn="ctr" defTabSz="685800" rtl="0" eaLnBrk="1" latinLnBrk="0" hangingPunct="1">
              <a:lnSpc>
                <a:spcPct val="90000"/>
              </a:lnSpc>
              <a:spcBef>
                <a:spcPts val="700"/>
              </a:spcBef>
              <a:buFont typeface="Arial" panose="020B0604020202020204" pitchFamily="34" charset="0"/>
              <a:buNone/>
              <a:defRPr sz="1200" kern="1200">
                <a:solidFill>
                  <a:schemeClr val="tx1"/>
                </a:solidFill>
                <a:latin typeface="MetaCorr" panose="02000503040000020004"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160" b="0" i="0" kern="1200" spc="30" baseline="0" noProof="0">
                <a:solidFill>
                  <a:schemeClr val="bg1"/>
                </a:solidFill>
                <a:effectLst/>
                <a:latin typeface="Bai Jamjuree Medium" pitchFamily="2" charset="-34"/>
                <a:ea typeface="+mn-ea"/>
                <a:cs typeface="Bai Jamjuree Medium" pitchFamily="2" charset="-34"/>
              </a:rPr>
              <a:t>yuuvis.com</a:t>
            </a:r>
          </a:p>
        </p:txBody>
      </p:sp>
      <p:sp>
        <p:nvSpPr>
          <p:cNvPr id="16" name="Textfeld 15">
            <a:extLst>
              <a:ext uri="{FF2B5EF4-FFF2-40B4-BE49-F238E27FC236}">
                <a16:creationId xmlns:a16="http://schemas.microsoft.com/office/drawing/2014/main" id="{DCE2C86F-2165-DF48-BB93-BB2C624A1932}"/>
              </a:ext>
            </a:extLst>
          </p:cNvPr>
          <p:cNvSpPr txBox="1"/>
          <p:nvPr userDrawn="1"/>
        </p:nvSpPr>
        <p:spPr>
          <a:xfrm>
            <a:off x="-1332656" y="268288"/>
            <a:ext cx="1224136" cy="790112"/>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headline</a:t>
            </a:r>
          </a:p>
          <a:p>
            <a:pPr algn="r"/>
            <a:r>
              <a:rPr lang="en-US" sz="800" noProof="0">
                <a:solidFill>
                  <a:schemeClr val="bg1"/>
                </a:solidFill>
                <a:latin typeface="+mn-lt"/>
              </a:rPr>
              <a:t>max. 2 lines</a:t>
            </a:r>
          </a:p>
        </p:txBody>
      </p:sp>
      <p:sp>
        <p:nvSpPr>
          <p:cNvPr id="17" name="Textfeld 16">
            <a:extLst>
              <a:ext uri="{FF2B5EF4-FFF2-40B4-BE49-F238E27FC236}">
                <a16:creationId xmlns:a16="http://schemas.microsoft.com/office/drawing/2014/main" id="{C80582EF-FBF1-6147-8F6C-D7B80819BB05}"/>
              </a:ext>
            </a:extLst>
          </p:cNvPr>
          <p:cNvSpPr txBox="1"/>
          <p:nvPr userDrawn="1"/>
        </p:nvSpPr>
        <p:spPr>
          <a:xfrm>
            <a:off x="-1332656" y="1277582"/>
            <a:ext cx="1224136" cy="1017794"/>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contact details</a:t>
            </a:r>
          </a:p>
        </p:txBody>
      </p:sp>
      <p:sp>
        <p:nvSpPr>
          <p:cNvPr id="18" name="Textfeld 17">
            <a:extLst>
              <a:ext uri="{FF2B5EF4-FFF2-40B4-BE49-F238E27FC236}">
                <a16:creationId xmlns:a16="http://schemas.microsoft.com/office/drawing/2014/main" id="{B572DE50-689F-EC49-ACCB-DA445866FBDE}"/>
              </a:ext>
            </a:extLst>
          </p:cNvPr>
          <p:cNvSpPr txBox="1"/>
          <p:nvPr userDrawn="1"/>
        </p:nvSpPr>
        <p:spPr>
          <a:xfrm>
            <a:off x="-1332656" y="4633913"/>
            <a:ext cx="1224136" cy="242887"/>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adress company</a:t>
            </a:r>
          </a:p>
        </p:txBody>
      </p:sp>
      <p:sp>
        <p:nvSpPr>
          <p:cNvPr id="21" name="Textfeld 20">
            <a:extLst>
              <a:ext uri="{FF2B5EF4-FFF2-40B4-BE49-F238E27FC236}">
                <a16:creationId xmlns:a16="http://schemas.microsoft.com/office/drawing/2014/main" id="{172C1B39-9353-3B40-9D25-1EC7EAF85BD4}"/>
              </a:ext>
            </a:extLst>
          </p:cNvPr>
          <p:cNvSpPr txBox="1"/>
          <p:nvPr userDrawn="1"/>
        </p:nvSpPr>
        <p:spPr>
          <a:xfrm>
            <a:off x="0" y="-345094"/>
            <a:ext cx="4572000" cy="251999"/>
          </a:xfrm>
          <a:prstGeom prst="rect">
            <a:avLst/>
          </a:prstGeom>
          <a:solidFill>
            <a:schemeClr val="accent1">
              <a:lumMod val="60000"/>
              <a:lumOff val="40000"/>
            </a:schemeClr>
          </a:solidFill>
        </p:spPr>
        <p:txBody>
          <a:bodyPr vert="horz" wrap="square" lIns="90000" tIns="90000" rIns="90000" bIns="90000" rtlCol="0" anchor="ctr" anchorCtr="0">
            <a:noAutofit/>
          </a:bodyPr>
          <a:lstStyle/>
          <a:p>
            <a:pPr algn="l"/>
            <a:r>
              <a:rPr lang="en-US" sz="800" noProof="0" dirty="0">
                <a:solidFill>
                  <a:schemeClr val="bg1"/>
                </a:solidFill>
                <a:latin typeface="+mn-lt"/>
              </a:rPr>
              <a:t>Content last page</a:t>
            </a:r>
          </a:p>
        </p:txBody>
      </p:sp>
      <p:sp>
        <p:nvSpPr>
          <p:cNvPr id="25" name="Textfeld 24">
            <a:extLst>
              <a:ext uri="{FF2B5EF4-FFF2-40B4-BE49-F238E27FC236}">
                <a16:creationId xmlns:a16="http://schemas.microsoft.com/office/drawing/2014/main" id="{97C6F41D-3B27-E94C-87E7-35169648E636}"/>
              </a:ext>
            </a:extLst>
          </p:cNvPr>
          <p:cNvSpPr txBox="1"/>
          <p:nvPr userDrawn="1"/>
        </p:nvSpPr>
        <p:spPr>
          <a:xfrm>
            <a:off x="-1332656" y="2823578"/>
            <a:ext cx="1224136" cy="168860"/>
          </a:xfrm>
          <a:prstGeom prst="rect">
            <a:avLst/>
          </a:prstGeom>
          <a:solidFill>
            <a:schemeClr val="bg2"/>
          </a:solidFill>
        </p:spPr>
        <p:txBody>
          <a:bodyPr vert="horz" wrap="square" lIns="90000" tIns="90000" rIns="90000" bIns="90000" rtlCol="0" anchor="ctr" anchorCtr="0">
            <a:noAutofit/>
          </a:bodyPr>
          <a:lstStyle/>
          <a:p>
            <a:pPr algn="r"/>
            <a:r>
              <a:rPr lang="en-US" sz="800" noProof="0">
                <a:solidFill>
                  <a:schemeClr val="bg1"/>
                </a:solidFill>
                <a:latin typeface="+mn-lt"/>
              </a:rPr>
              <a:t>url</a:t>
            </a:r>
          </a:p>
        </p:txBody>
      </p:sp>
    </p:spTree>
    <p:extLst>
      <p:ext uri="{BB962C8B-B14F-4D97-AF65-F5344CB8AC3E}">
        <p14:creationId xmlns:p14="http://schemas.microsoft.com/office/powerpoint/2010/main" val="533583920"/>
      </p:ext>
    </p:extLst>
  </p:cSld>
  <p:clrMapOvr>
    <a:masterClrMapping/>
  </p:clrMapOvr>
  <p:extLst>
    <p:ext uri="{DCECCB84-F9BA-43D5-87BE-67443E8EF086}">
      <p15:sldGuideLst xmlns:p15="http://schemas.microsoft.com/office/powerpoint/2012/main">
        <p15:guide id="8" orient="horz" pos="1450" userDrawn="1">
          <p15:clr>
            <a:srgbClr val="FBAE40"/>
          </p15:clr>
        </p15:guide>
        <p15:guide id="9" orient="horz" pos="3072" userDrawn="1">
          <p15:clr>
            <a:srgbClr val="FBAE40"/>
          </p15:clr>
        </p15:guide>
        <p15:guide id="10" orient="horz" pos="2919" userDrawn="1">
          <p15:clr>
            <a:srgbClr val="FBAE40"/>
          </p15:clr>
        </p15:guide>
        <p15:guide id="11" orient="horz" pos="166" userDrawn="1">
          <p15:clr>
            <a:srgbClr val="FBAE40"/>
          </p15:clr>
        </p15:guide>
        <p15:guide id="12" orient="horz" pos="668" userDrawn="1">
          <p15:clr>
            <a:srgbClr val="FBAE40"/>
          </p15:clr>
        </p15:guide>
        <p15:guide id="13" orient="horz" pos="802" userDrawn="1">
          <p15:clr>
            <a:srgbClr val="FBAE40"/>
          </p15:clr>
        </p15:guide>
        <p15:guide id="14" orient="horz" pos="1885" userDrawn="1">
          <p15:clr>
            <a:srgbClr val="FBAE40"/>
          </p15:clr>
        </p15:guide>
        <p15:guide id="15" orient="horz" pos="1776" userDrawn="1">
          <p15:clr>
            <a:srgbClr val="FBAE40"/>
          </p15:clr>
        </p15:guide>
        <p15:guide id="16" pos="50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876" y="268288"/>
            <a:ext cx="7200000" cy="790102"/>
          </a:xfrm>
          <a:prstGeom prst="rect">
            <a:avLst/>
          </a:prstGeom>
        </p:spPr>
        <p:txBody>
          <a:bodyPr vert="horz" lIns="0" tIns="0" rIns="0" bIns="0" rtlCol="0" anchor="b" anchorCtr="0">
            <a:noAutofit/>
          </a:bodyPr>
          <a:lstStyle/>
          <a:p>
            <a:r>
              <a:rPr lang="en-US" noProof="0"/>
              <a:t>Editing Master Title by Clicking</a:t>
            </a:r>
          </a:p>
        </p:txBody>
      </p:sp>
      <p:sp>
        <p:nvSpPr>
          <p:cNvPr id="3" name="Text Placeholder 2"/>
          <p:cNvSpPr>
            <a:spLocks noGrp="1"/>
          </p:cNvSpPr>
          <p:nvPr>
            <p:ph type="body" idx="1"/>
          </p:nvPr>
        </p:nvSpPr>
        <p:spPr>
          <a:xfrm>
            <a:off x="269875" y="1278000"/>
            <a:ext cx="8604249" cy="3454338"/>
          </a:xfrm>
          <a:prstGeom prst="rect">
            <a:avLst/>
          </a:prstGeom>
        </p:spPr>
        <p:txBody>
          <a:bodyPr vert="horz" lIns="0" tIns="0" rIns="0" bIns="0" rtlCol="0" anchor="t">
            <a:noAutofit/>
          </a:bodyPr>
          <a:lstStyle/>
          <a:p>
            <a:pPr lvl="0"/>
            <a:r>
              <a:rPr lang="en-US" noProof="0"/>
              <a:t>Editing text templates of the text master by clicking</a:t>
            </a:r>
          </a:p>
          <a:p>
            <a:pPr lvl="1"/>
            <a:r>
              <a:rPr lang="en-US" noProof="0"/>
              <a:t>Second Row</a:t>
            </a:r>
          </a:p>
          <a:p>
            <a:pPr lvl="2"/>
            <a:r>
              <a:rPr lang="en-US" noProof="0"/>
              <a:t>Third Row</a:t>
            </a:r>
          </a:p>
          <a:p>
            <a:pPr lvl="3"/>
            <a:r>
              <a:rPr lang="en-US" noProof="0"/>
              <a:t>Fourth Row</a:t>
            </a:r>
          </a:p>
          <a:p>
            <a:pPr lvl="4"/>
            <a:r>
              <a:rPr lang="en-US" noProof="0"/>
              <a:t>Fifth Row</a:t>
            </a:r>
          </a:p>
        </p:txBody>
      </p:sp>
      <p:sp>
        <p:nvSpPr>
          <p:cNvPr id="4" name="Fußzeilenplatzhalter 3">
            <a:extLst>
              <a:ext uri="{FF2B5EF4-FFF2-40B4-BE49-F238E27FC236}">
                <a16:creationId xmlns:a16="http://schemas.microsoft.com/office/drawing/2014/main" id="{B9FB6091-24B5-41AE-BC38-FD2448FBB808}"/>
              </a:ext>
            </a:extLst>
          </p:cNvPr>
          <p:cNvSpPr>
            <a:spLocks noGrp="1"/>
          </p:cNvSpPr>
          <p:nvPr>
            <p:ph type="ftr" sz="quarter" idx="3"/>
          </p:nvPr>
        </p:nvSpPr>
        <p:spPr>
          <a:xfrm>
            <a:off x="828000" y="4806000"/>
            <a:ext cx="6120000" cy="180000"/>
          </a:xfrm>
          <a:prstGeom prst="rect">
            <a:avLst/>
          </a:prstGeom>
        </p:spPr>
        <p:txBody>
          <a:bodyPr vert="horz" lIns="0" tIns="0" rIns="0" bIns="0" rtlCol="0" anchor="b"/>
          <a:lstStyle>
            <a:lvl1pPr algn="l">
              <a:defRPr sz="800">
                <a:solidFill>
                  <a:schemeClr val="accent1"/>
                </a:solidFill>
              </a:defRPr>
            </a:lvl1pPr>
          </a:lstStyle>
          <a:p>
            <a:r>
              <a:rPr lang="en-US" noProof="0"/>
              <a:t>July 2020 · yuuvis® Momentum · Author</a:t>
            </a:r>
            <a:endParaRPr lang="en-US" noProof="0" dirty="0"/>
          </a:p>
        </p:txBody>
      </p:sp>
      <p:sp>
        <p:nvSpPr>
          <p:cNvPr id="6" name="Foliennummernplatzhalter 5">
            <a:extLst>
              <a:ext uri="{FF2B5EF4-FFF2-40B4-BE49-F238E27FC236}">
                <a16:creationId xmlns:a16="http://schemas.microsoft.com/office/drawing/2014/main" id="{856DF283-FF96-4F5C-8EF2-975D97C1D43A}"/>
              </a:ext>
            </a:extLst>
          </p:cNvPr>
          <p:cNvSpPr>
            <a:spLocks noGrp="1"/>
          </p:cNvSpPr>
          <p:nvPr>
            <p:ph type="sldNum" sz="quarter" idx="4"/>
          </p:nvPr>
        </p:nvSpPr>
        <p:spPr>
          <a:xfrm>
            <a:off x="269876" y="4806000"/>
            <a:ext cx="360000" cy="180000"/>
          </a:xfrm>
          <a:prstGeom prst="rect">
            <a:avLst/>
          </a:prstGeom>
        </p:spPr>
        <p:txBody>
          <a:bodyPr vert="horz" lIns="0" tIns="0" rIns="0" bIns="0" rtlCol="0" anchor="b"/>
          <a:lstStyle>
            <a:lvl1pPr algn="l">
              <a:defRPr sz="800">
                <a:solidFill>
                  <a:schemeClr val="accent1"/>
                </a:solidFill>
              </a:defRPr>
            </a:lvl1pPr>
          </a:lstStyle>
          <a:p>
            <a:fld id="{08F0CA1B-79D6-4CAA-8A50-4298C4D75E49}" type="slidenum">
              <a:rPr lang="en-US" noProof="0" smtClean="0"/>
              <a:pPr/>
              <a:t>‹Nr.›</a:t>
            </a:fld>
            <a:endParaRPr lang="en-US" noProof="0" dirty="0"/>
          </a:p>
        </p:txBody>
      </p:sp>
    </p:spTree>
    <p:extLst>
      <p:ext uri="{BB962C8B-B14F-4D97-AF65-F5344CB8AC3E}">
        <p14:creationId xmlns:p14="http://schemas.microsoft.com/office/powerpoint/2010/main" val="1073031688"/>
      </p:ext>
    </p:extLst>
  </p:cSld>
  <p:clrMap bg1="lt1" tx1="dk1" bg2="lt2" tx2="dk2" accent1="accent1" accent2="accent2" accent3="accent3" accent4="accent4" accent5="accent5" accent6="accent6" hlink="hlink" folHlink="folHlink"/>
  <p:sldLayoutIdLst>
    <p:sldLayoutId id="2147483715" r:id="rId1"/>
    <p:sldLayoutId id="2147483718" r:id="rId2"/>
    <p:sldLayoutId id="2147483719" r:id="rId3"/>
    <p:sldLayoutId id="2147483721" r:id="rId4"/>
    <p:sldLayoutId id="2147483722" r:id="rId5"/>
    <p:sldLayoutId id="2147483727" r:id="rId6"/>
    <p:sldLayoutId id="2147483726" r:id="rId7"/>
    <p:sldLayoutId id="2147483723" r:id="rId8"/>
    <p:sldLayoutId id="2147483713" r:id="rId9"/>
    <p:sldLayoutId id="2147483728" r:id="rId10"/>
  </p:sldLayoutIdLst>
  <p:hf hdr="0" dt="0"/>
  <p:txStyles>
    <p:titleStyle>
      <a:lvl1pPr algn="l" defTabSz="685800" rtl="0" eaLnBrk="1" latinLnBrk="0" hangingPunct="1">
        <a:lnSpc>
          <a:spcPct val="90000"/>
        </a:lnSpc>
        <a:spcBef>
          <a:spcPct val="0"/>
        </a:spcBef>
        <a:buNone/>
        <a:defRPr sz="2400" b="1" i="0" kern="1200"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7" userDrawn="1">
          <p15:clr>
            <a:srgbClr val="F26B43"/>
          </p15:clr>
        </p15:guide>
        <p15:guide id="14" orient="horz" userDrawn="1">
          <p15:clr>
            <a:srgbClr val="F26B43"/>
          </p15:clr>
        </p15:guide>
        <p15:guide id="16" orient="horz" pos="3240" userDrawn="1">
          <p15:clr>
            <a:srgbClr val="F26B43"/>
          </p15:clr>
        </p15:guide>
        <p15:guide id="19" pos="57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7.svg"/><Relationship Id="rId18" Type="http://schemas.openxmlformats.org/officeDocument/2006/relationships/image" Target="../media/image25.png"/><Relationship Id="rId3" Type="http://schemas.openxmlformats.org/officeDocument/2006/relationships/image" Target="../media/image27.sv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22.png"/><Relationship Id="rId17" Type="http://schemas.openxmlformats.org/officeDocument/2006/relationships/image" Target="../media/image41.svg"/><Relationship Id="rId2" Type="http://schemas.openxmlformats.org/officeDocument/2006/relationships/image" Target="../media/image18.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image" Target="../media/image21.png"/><Relationship Id="rId19" Type="http://schemas.openxmlformats.org/officeDocument/2006/relationships/image" Target="../media/image43.svg"/><Relationship Id="rId4" Type="http://schemas.openxmlformats.org/officeDocument/2006/relationships/image" Target="../media/image19.png"/><Relationship Id="rId9" Type="http://schemas.openxmlformats.org/officeDocument/2006/relationships/image" Target="../media/image33.svg"/><Relationship Id="rId14" Type="http://schemas.openxmlformats.org/officeDocument/2006/relationships/image" Target="../media/image23.png"/><Relationship Id="rId22" Type="http://schemas.openxmlformats.org/officeDocument/2006/relationships/image" Target="../media/image4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help.optimal-systems.com/yuuvis_develop/display/cloud/DMS+Endpoints#DMSEndpoints-validate-digest" TargetMode="External"/><Relationship Id="rId13" Type="http://schemas.openxmlformats.org/officeDocument/2006/relationships/hyperlink" Target="https://help.optimal-systems.com/yuuvis_develop/display/cloud/DMS+Endpoints#DMSEndpoints-get-history" TargetMode="External"/><Relationship Id="rId18" Type="http://schemas.openxmlformats.org/officeDocument/2006/relationships/hyperlink" Target="https://help.optimal-systems.com/yuuvis_develop/display/cloud/DMS+Endpoints#DMSEndpoints-get-versions-content" TargetMode="External"/><Relationship Id="rId3" Type="http://schemas.openxmlformats.org/officeDocument/2006/relationships/hyperlink" Target="https://help.optimal-systems.com/yuuvis_develop/display/cloud/DMS+Endpoints#DMSEndpoints-search-objects" TargetMode="External"/><Relationship Id="rId21" Type="http://schemas.openxmlformats.org/officeDocument/2006/relationships/hyperlink" Target="https://help.optimal-systems.com/yuuvis_develop/display/cloud/DMS+Endpoints#DMSEndpoints-get-object-type" TargetMode="External"/><Relationship Id="rId7" Type="http://schemas.openxmlformats.org/officeDocument/2006/relationships/hyperlink" Target="https://help.optimal-systems.com/yuuvis_develop/display/cloud/DMS+Endpoints#DMSEndpoints-patch-metadata" TargetMode="External"/><Relationship Id="rId12" Type="http://schemas.openxmlformats.org/officeDocument/2006/relationships/hyperlink" Target="https://help.optimal-systems.com/yuuvis_develop/display/cloud/DMS+Endpoints#DMSEndpoints-move-content-version" TargetMode="External"/><Relationship Id="rId17" Type="http://schemas.openxmlformats.org/officeDocument/2006/relationships/hyperlink" Target="https://help.optimal-systems.com/yuuvis_develop/display/cloud/DMS+Endpoints#DMSEndpoints-validate-versions-digest" TargetMode="External"/><Relationship Id="rId2" Type="http://schemas.openxmlformats.org/officeDocument/2006/relationships/hyperlink" Target="https://help.optimal-systems.com/yuuvis_develop/display/cloud/DMS+Endpoints#DMSEndpoints-import-object" TargetMode="External"/><Relationship Id="rId16" Type="http://schemas.openxmlformats.org/officeDocument/2006/relationships/hyperlink" Target="https://help.optimal-systems.com/yuuvis_develop/display/cloud/DMS+Endpoints#DMSEndpoints-get-versions-metadata" TargetMode="External"/><Relationship Id="rId20" Type="http://schemas.openxmlformats.org/officeDocument/2006/relationships/hyperlink" Target="https://help.optimal-systems.com/yuuvis_develop/display/cloud/DMS+Endpoints#DMSEndpoints-get-schema" TargetMode="External"/><Relationship Id="rId1" Type="http://schemas.openxmlformats.org/officeDocument/2006/relationships/slideLayout" Target="../slideLayouts/slideLayout3.xml"/><Relationship Id="rId6" Type="http://schemas.openxmlformats.org/officeDocument/2006/relationships/hyperlink" Target="https://help.optimal-systems.com/yuuvis_develop/display/cloud/DMS+Endpoints#DMSEndpoints-update-metadata" TargetMode="External"/><Relationship Id="rId11" Type="http://schemas.openxmlformats.org/officeDocument/2006/relationships/hyperlink" Target="https://help.optimal-systems.com/yuuvis_develop/display/cloud/DMS+Endpoints#DMSEndpoints-move-content" TargetMode="External"/><Relationship Id="rId24" Type="http://schemas.openxmlformats.org/officeDocument/2006/relationships/image" Target="../media/image32.png"/><Relationship Id="rId5" Type="http://schemas.openxmlformats.org/officeDocument/2006/relationships/hyperlink" Target="https://help.optimal-systems.com/yuuvis_develop/display/cloud/DMS+Endpoints#DMSEndpoints-get-metadata" TargetMode="External"/><Relationship Id="rId15" Type="http://schemas.openxmlformats.org/officeDocument/2006/relationships/hyperlink" Target="https://help.optimal-systems.com/yuuvis_develop/display/cloud/DMS+Endpoints#DMSEndpoints-delete-version" TargetMode="External"/><Relationship Id="rId23" Type="http://schemas.openxmlformats.org/officeDocument/2006/relationships/hyperlink" Target="https://help.optimal-systems.com/yuuvis_develop/display/cloud/DMS+Endpoints#DMSEndpoints-post-object-type-version" TargetMode="External"/><Relationship Id="rId10" Type="http://schemas.openxmlformats.org/officeDocument/2006/relationships/hyperlink" Target="https://help.optimal-systems.com/yuuvis_develop/display/cloud/DMS+Endpoints#DMSEndpoints-update-content" TargetMode="External"/><Relationship Id="rId19" Type="http://schemas.openxmlformats.org/officeDocument/2006/relationships/hyperlink" Target="https://help.optimal-systems.com/yuuvis_develop/display/cloud/DMS+Endpoints#DMSEndpoints-get-schema-native" TargetMode="External"/><Relationship Id="rId4" Type="http://schemas.openxmlformats.org/officeDocument/2006/relationships/hyperlink" Target="https://help.optimal-systems.com/yuuvis_develop/display/cloud/DMS+Endpoints#DMSEndpoints-delete-object" TargetMode="External"/><Relationship Id="rId9" Type="http://schemas.openxmlformats.org/officeDocument/2006/relationships/hyperlink" Target="https://help.optimal-systems.com/yuuvis_develop/display/cloud/DMS+Endpoints#DMSEndpoints-get-content" TargetMode="External"/><Relationship Id="rId14" Type="http://schemas.openxmlformats.org/officeDocument/2006/relationships/hyperlink" Target="https://help.optimal-systems.com/yuuvis_develop/display/cloud/DMS+Endpoints#DMSEndpoints-get-versions" TargetMode="External"/><Relationship Id="rId22" Type="http://schemas.openxmlformats.org/officeDocument/2006/relationships/hyperlink" Target="https://help.optimal-systems.com/yuuvis_develop/display/cloud/DMS+Endpoints#DMSEndpoints-post-object-typ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help.optimal-systems.com/yuuvis_develop/display/cloud/System+Endpoints#SystemEndpoints-post-system-permissions" TargetMode="External"/><Relationship Id="rId13" Type="http://schemas.openxmlformats.org/officeDocument/2006/relationships/hyperlink" Target="https://help.optimal-systems.com/yuuvis_develop/display/cloud/Admin+Endpoints#AdminEndpoints-validate-roleset" TargetMode="External"/><Relationship Id="rId3" Type="http://schemas.openxmlformats.org/officeDocument/2006/relationships/hyperlink" Target="https://help.optimal-systems.com/yuuvis_develop/display/cloud/System+Endpoints#SystemEndpoints-get-system-schema" TargetMode="External"/><Relationship Id="rId7" Type="http://schemas.openxmlformats.org/officeDocument/2006/relationships/hyperlink" Target="https://help.optimal-systems.com/yuuvis_develop/display/cloud/System+Endpoints#SystemEndpoints-system-app-schema-vali" TargetMode="External"/><Relationship Id="rId12" Type="http://schemas.openxmlformats.org/officeDocument/2006/relationships/hyperlink" Target="https://help.optimal-systems.com/yuuvis_develop/display/cloud/Admin+Endpoints#AdminEndpoints-update-roleset" TargetMode="External"/><Relationship Id="rId17" Type="http://schemas.openxmlformats.org/officeDocument/2006/relationships/image" Target="../media/image32.png"/><Relationship Id="rId2" Type="http://schemas.openxmlformats.org/officeDocument/2006/relationships/hyperlink" Target="https://help.optimal-systems.com/yuuvis_develop/display/cloud/System+Endpoints#SystemEndpoints-post-system-schema" TargetMode="External"/><Relationship Id="rId16" Type="http://schemas.openxmlformats.org/officeDocument/2006/relationships/hyperlink" Target="https://help.optimal-systems.com/yuuvis_develop/display/cloud/Admin+Endpoints#AdminEndpoints-validate-schema" TargetMode="External"/><Relationship Id="rId1" Type="http://schemas.openxmlformats.org/officeDocument/2006/relationships/slideLayout" Target="../slideLayouts/slideLayout3.xml"/><Relationship Id="rId6" Type="http://schemas.openxmlformats.org/officeDocument/2006/relationships/hyperlink" Target="https://help.optimal-systems.com/yuuvis_develop/display/cloud/System+Endpoints#SystemEndpoints-system-app-schema" TargetMode="External"/><Relationship Id="rId11" Type="http://schemas.openxmlformats.org/officeDocument/2006/relationships/hyperlink" Target="https://help.optimal-systems.com/yuuvis_develop/display/cloud/Admin+Endpoints#AdminEndpoints-get-roleset" TargetMode="External"/><Relationship Id="rId5" Type="http://schemas.openxmlformats.org/officeDocument/2006/relationships/hyperlink" Target="https://help.optimal-systems.com/yuuvis_develop/display/cloud/System+Endpoints#SystemEndpoints-post-system-app-schema" TargetMode="External"/><Relationship Id="rId15" Type="http://schemas.openxmlformats.org/officeDocument/2006/relationships/hyperlink" Target="https://help.optimal-systems.com/yuuvis_develop/display/cloud/Admin+Endpoints#AdminEndpoints-update-schema" TargetMode="External"/><Relationship Id="rId10" Type="http://schemas.openxmlformats.org/officeDocument/2006/relationships/hyperlink" Target="https://help.optimal-systems.com/yuuvis_develop/display/cloud/System+Endpoints#SystemEndpoints-system-permissions-validate" TargetMode="External"/><Relationship Id="rId4" Type="http://schemas.openxmlformats.org/officeDocument/2006/relationships/hyperlink" Target="https://help.optimal-systems.com/yuuvis_develop/display/cloud/System+Endpoints#SystemEndpoints-system-schema-vali" TargetMode="External"/><Relationship Id="rId9" Type="http://schemas.openxmlformats.org/officeDocument/2006/relationships/hyperlink" Target="https://help.optimal-systems.com/yuuvis_develop/display/cloud/System+Endpoints#SystemEndpoints-get-system-permissions" TargetMode="External"/><Relationship Id="rId14" Type="http://schemas.openxmlformats.org/officeDocument/2006/relationships/hyperlink" Target="https://help.optimal-systems.com/yuuvis_develop/display/cloud/Admin+Endpoints#AdminEndpoints-get-schem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mj-lt"/>
              </a:rPr>
              <a:t>Freedom To Innovate</a:t>
            </a:r>
          </a:p>
        </p:txBody>
      </p:sp>
      <p:sp>
        <p:nvSpPr>
          <p:cNvPr id="3" name="Textplatzhalter 2"/>
          <p:cNvSpPr>
            <a:spLocks noGrp="1"/>
          </p:cNvSpPr>
          <p:nvPr>
            <p:ph type="body" sz="quarter" idx="10"/>
          </p:nvPr>
        </p:nvSpPr>
        <p:spPr/>
        <p:txBody>
          <a:bodyPr/>
          <a:lstStyle/>
          <a:p>
            <a:r>
              <a:rPr lang="en-US" dirty="0">
                <a:latin typeface="+mj-lt"/>
              </a:rPr>
              <a:t>yuuvis</a:t>
            </a:r>
            <a:r>
              <a:rPr lang="en-US" baseline="30000" dirty="0">
                <a:latin typeface="+mj-lt"/>
              </a:rPr>
              <a:t>®</a:t>
            </a:r>
            <a:r>
              <a:rPr lang="en-US" dirty="0">
                <a:latin typeface="+mj-lt"/>
              </a:rPr>
              <a:t> Momentum</a:t>
            </a:r>
          </a:p>
        </p:txBody>
      </p:sp>
    </p:spTree>
    <p:extLst>
      <p:ext uri="{BB962C8B-B14F-4D97-AF65-F5344CB8AC3E}">
        <p14:creationId xmlns:p14="http://schemas.microsoft.com/office/powerpoint/2010/main" val="179428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E27676A9-69D6-4CEC-A602-F7D5E853D40E}"/>
              </a:ext>
            </a:extLst>
          </p:cNvPr>
          <p:cNvSpPr txBox="1">
            <a:spLocks/>
          </p:cNvSpPr>
          <p:nvPr/>
        </p:nvSpPr>
        <p:spPr>
          <a:xfrm>
            <a:off x="720000" y="268289"/>
            <a:ext cx="4121999" cy="4464050"/>
          </a:xfrm>
          <a:prstGeom prst="rect">
            <a:avLst/>
          </a:prstGeom>
        </p:spPr>
        <p:txBody>
          <a:bodyPr vert="horz" lIns="0" tIns="0" rIns="0" bIns="0" rtlCol="0" anchor="ctr">
            <a:normAutofit/>
          </a:bodyPr>
          <a:lst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000" b="1" dirty="0">
                <a:solidFill>
                  <a:schemeClr val="tx1"/>
                </a:solidFill>
                <a:cs typeface="Rajdhani" panose="02000000000000000000" pitchFamily="2" charset="77"/>
              </a:rPr>
              <a:t>Cloud native</a:t>
            </a:r>
          </a:p>
        </p:txBody>
      </p:sp>
      <p:pic>
        <p:nvPicPr>
          <p:cNvPr id="5" name="Google Shape;385;p44">
            <a:extLst>
              <a:ext uri="{FF2B5EF4-FFF2-40B4-BE49-F238E27FC236}">
                <a16:creationId xmlns:a16="http://schemas.microsoft.com/office/drawing/2014/main" id="{F3B576C5-EAAC-4D99-80AD-92C7618EAA60}"/>
              </a:ext>
            </a:extLst>
          </p:cNvPr>
          <p:cNvPicPr preferRelativeResize="0"/>
          <p:nvPr/>
        </p:nvPicPr>
        <p:blipFill>
          <a:blip r:embed="rId2"/>
          <a:srcRect/>
          <a:stretch/>
        </p:blipFill>
        <p:spPr>
          <a:xfrm>
            <a:off x="5522045" y="1567915"/>
            <a:ext cx="2541670" cy="2007670"/>
          </a:xfrm>
          <a:prstGeom prst="rect">
            <a:avLst/>
          </a:prstGeom>
          <a:noFill/>
          <a:ln>
            <a:noFill/>
          </a:ln>
        </p:spPr>
      </p:pic>
      <p:sp>
        <p:nvSpPr>
          <p:cNvPr id="4" name="Fußzeilenplatzhalter 3">
            <a:extLst>
              <a:ext uri="{FF2B5EF4-FFF2-40B4-BE49-F238E27FC236}">
                <a16:creationId xmlns:a16="http://schemas.microsoft.com/office/drawing/2014/main" id="{C5273738-0CE9-4CAF-9373-12DFD51FB1D9}"/>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6" name="Foliennummernplatzhalter 5">
            <a:extLst>
              <a:ext uri="{FF2B5EF4-FFF2-40B4-BE49-F238E27FC236}">
                <a16:creationId xmlns:a16="http://schemas.microsoft.com/office/drawing/2014/main" id="{C6493BA7-A93A-48CD-9ED3-E579955412D8}"/>
              </a:ext>
            </a:extLst>
          </p:cNvPr>
          <p:cNvSpPr>
            <a:spLocks noGrp="1"/>
          </p:cNvSpPr>
          <p:nvPr>
            <p:ph type="sldNum" sz="quarter" idx="4"/>
          </p:nvPr>
        </p:nvSpPr>
        <p:spPr/>
        <p:txBody>
          <a:bodyPr/>
          <a:lstStyle/>
          <a:p>
            <a:fld id="{50922189-E90D-CC4A-AD43-8CCA4769FFAE}" type="slidenum">
              <a:rPr lang="en-US" noProof="0" smtClean="0"/>
              <a:pPr/>
              <a:t>10</a:t>
            </a:fld>
            <a:endParaRPr lang="en-US" noProof="0"/>
          </a:p>
        </p:txBody>
      </p:sp>
    </p:spTree>
    <p:extLst>
      <p:ext uri="{BB962C8B-B14F-4D97-AF65-F5344CB8AC3E}">
        <p14:creationId xmlns:p14="http://schemas.microsoft.com/office/powerpoint/2010/main" val="168420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E27676A9-69D6-4CEC-A602-F7D5E853D40E}"/>
              </a:ext>
            </a:extLst>
          </p:cNvPr>
          <p:cNvSpPr txBox="1">
            <a:spLocks/>
          </p:cNvSpPr>
          <p:nvPr/>
        </p:nvSpPr>
        <p:spPr>
          <a:xfrm>
            <a:off x="720000" y="268289"/>
            <a:ext cx="4121999" cy="4464050"/>
          </a:xfrm>
          <a:prstGeom prst="rect">
            <a:avLst/>
          </a:prstGeom>
        </p:spPr>
        <p:txBody>
          <a:bodyPr vert="horz" lIns="0" tIns="0" rIns="0" bIns="0" rtlCol="0" anchor="ctr">
            <a:normAutofit/>
          </a:bodyPr>
          <a:lst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000" b="1" dirty="0">
                <a:solidFill>
                  <a:schemeClr val="tx1"/>
                </a:solidFill>
                <a:cs typeface="Rajdhani" panose="02000000000000000000" pitchFamily="2" charset="77"/>
              </a:rPr>
              <a:t>On-premise</a:t>
            </a:r>
            <a:br>
              <a:rPr lang="en-US" sz="3000" b="1" dirty="0">
                <a:solidFill>
                  <a:schemeClr val="tx1"/>
                </a:solidFill>
                <a:cs typeface="Rajdhani" panose="02000000000000000000" pitchFamily="2" charset="77"/>
              </a:rPr>
            </a:br>
            <a:r>
              <a:rPr lang="en-US" sz="3000" b="1" dirty="0">
                <a:solidFill>
                  <a:schemeClr val="tx1"/>
                </a:solidFill>
                <a:cs typeface="Rajdhani" panose="02000000000000000000" pitchFamily="2" charset="77"/>
              </a:rPr>
              <a:t>Datacenter</a:t>
            </a:r>
            <a:br>
              <a:rPr lang="en-US" sz="3000" b="1" dirty="0">
                <a:solidFill>
                  <a:schemeClr val="tx1"/>
                </a:solidFill>
                <a:cs typeface="Rajdhani" panose="02000000000000000000" pitchFamily="2" charset="77"/>
              </a:rPr>
            </a:br>
            <a:r>
              <a:rPr lang="en-US" sz="3000" b="1" dirty="0">
                <a:solidFill>
                  <a:schemeClr val="tx1"/>
                </a:solidFill>
                <a:cs typeface="Rajdhani" panose="02000000000000000000" pitchFamily="2" charset="77"/>
              </a:rPr>
              <a:t>Google, Amazon, Azure Cloud</a:t>
            </a:r>
          </a:p>
          <a:p>
            <a:pPr marL="0" indent="0" algn="ctr">
              <a:buNone/>
            </a:pPr>
            <a:r>
              <a:rPr lang="en-US" sz="2000" dirty="0">
                <a:solidFill>
                  <a:schemeClr val="accent5"/>
                </a:solidFill>
                <a:cs typeface="Rajdhani" panose="02000000000000000000" pitchFamily="2" charset="77"/>
              </a:rPr>
              <a:t>- you choose -</a:t>
            </a:r>
            <a:endParaRPr lang="en-US" sz="3000" dirty="0">
              <a:solidFill>
                <a:schemeClr val="accent5"/>
              </a:solidFill>
              <a:cs typeface="Rajdhani" panose="02000000000000000000" pitchFamily="2" charset="77"/>
            </a:endParaRPr>
          </a:p>
        </p:txBody>
      </p:sp>
      <p:pic>
        <p:nvPicPr>
          <p:cNvPr id="5" name="Google Shape;385;p44">
            <a:extLst>
              <a:ext uri="{FF2B5EF4-FFF2-40B4-BE49-F238E27FC236}">
                <a16:creationId xmlns:a16="http://schemas.microsoft.com/office/drawing/2014/main" id="{F3B576C5-EAAC-4D99-80AD-92C7618EAA60}"/>
              </a:ext>
            </a:extLst>
          </p:cNvPr>
          <p:cNvPicPr preferRelativeResize="0"/>
          <p:nvPr/>
        </p:nvPicPr>
        <p:blipFill>
          <a:blip r:embed="rId2"/>
          <a:srcRect/>
          <a:stretch/>
        </p:blipFill>
        <p:spPr>
          <a:xfrm>
            <a:off x="5522045" y="853638"/>
            <a:ext cx="2541670" cy="3436224"/>
          </a:xfrm>
          <a:prstGeom prst="rect">
            <a:avLst/>
          </a:prstGeom>
          <a:noFill/>
          <a:ln>
            <a:noFill/>
          </a:ln>
        </p:spPr>
      </p:pic>
      <p:sp>
        <p:nvSpPr>
          <p:cNvPr id="4" name="Fußzeilenplatzhalter 3">
            <a:extLst>
              <a:ext uri="{FF2B5EF4-FFF2-40B4-BE49-F238E27FC236}">
                <a16:creationId xmlns:a16="http://schemas.microsoft.com/office/drawing/2014/main" id="{98CC4F33-4EF0-4C8A-A392-AE396A18A5F8}"/>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6" name="Foliennummernplatzhalter 5">
            <a:extLst>
              <a:ext uri="{FF2B5EF4-FFF2-40B4-BE49-F238E27FC236}">
                <a16:creationId xmlns:a16="http://schemas.microsoft.com/office/drawing/2014/main" id="{0F681BFA-0293-4A48-9FB9-4E45A590A570}"/>
              </a:ext>
            </a:extLst>
          </p:cNvPr>
          <p:cNvSpPr>
            <a:spLocks noGrp="1"/>
          </p:cNvSpPr>
          <p:nvPr>
            <p:ph type="sldNum" sz="quarter" idx="4"/>
          </p:nvPr>
        </p:nvSpPr>
        <p:spPr/>
        <p:txBody>
          <a:bodyPr/>
          <a:lstStyle/>
          <a:p>
            <a:fld id="{50922189-E90D-CC4A-AD43-8CCA4769FFAE}" type="slidenum">
              <a:rPr lang="en-US" noProof="0" smtClean="0"/>
              <a:pPr/>
              <a:t>11</a:t>
            </a:fld>
            <a:endParaRPr lang="en-US" noProof="0"/>
          </a:p>
        </p:txBody>
      </p:sp>
    </p:spTree>
    <p:extLst>
      <p:ext uri="{BB962C8B-B14F-4D97-AF65-F5344CB8AC3E}">
        <p14:creationId xmlns:p14="http://schemas.microsoft.com/office/powerpoint/2010/main" val="154673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E27676A9-69D6-4CEC-A602-F7D5E853D40E}"/>
              </a:ext>
            </a:extLst>
          </p:cNvPr>
          <p:cNvSpPr txBox="1">
            <a:spLocks/>
          </p:cNvSpPr>
          <p:nvPr/>
        </p:nvSpPr>
        <p:spPr>
          <a:xfrm>
            <a:off x="720000" y="268289"/>
            <a:ext cx="4121999" cy="4464050"/>
          </a:xfrm>
          <a:prstGeom prst="rect">
            <a:avLst/>
          </a:prstGeom>
        </p:spPr>
        <p:txBody>
          <a:bodyPr vert="horz" lIns="0" tIns="0" rIns="0" bIns="0" rtlCol="0" anchor="ctr">
            <a:normAutofit/>
          </a:bodyPr>
          <a:lst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000" b="1" dirty="0">
                <a:solidFill>
                  <a:schemeClr val="tx1"/>
                </a:solidFill>
                <a:cs typeface="Rajdhani" panose="02000000000000000000" pitchFamily="2" charset="77"/>
              </a:rPr>
              <a:t>Highly Scalable</a:t>
            </a:r>
          </a:p>
        </p:txBody>
      </p:sp>
      <p:pic>
        <p:nvPicPr>
          <p:cNvPr id="5" name="Google Shape;385;p44">
            <a:extLst>
              <a:ext uri="{FF2B5EF4-FFF2-40B4-BE49-F238E27FC236}">
                <a16:creationId xmlns:a16="http://schemas.microsoft.com/office/drawing/2014/main" id="{F3B576C5-EAAC-4D99-80AD-92C7618EAA60}"/>
              </a:ext>
            </a:extLst>
          </p:cNvPr>
          <p:cNvPicPr preferRelativeResize="0"/>
          <p:nvPr/>
        </p:nvPicPr>
        <p:blipFill>
          <a:blip r:embed="rId2"/>
          <a:srcRect/>
          <a:stretch/>
        </p:blipFill>
        <p:spPr>
          <a:xfrm>
            <a:off x="5522045" y="1696749"/>
            <a:ext cx="2541670" cy="1750002"/>
          </a:xfrm>
          <a:prstGeom prst="rect">
            <a:avLst/>
          </a:prstGeom>
          <a:noFill/>
          <a:ln>
            <a:noFill/>
          </a:ln>
        </p:spPr>
      </p:pic>
      <p:sp>
        <p:nvSpPr>
          <p:cNvPr id="4" name="Fußzeilenplatzhalter 3">
            <a:extLst>
              <a:ext uri="{FF2B5EF4-FFF2-40B4-BE49-F238E27FC236}">
                <a16:creationId xmlns:a16="http://schemas.microsoft.com/office/drawing/2014/main" id="{6897D8A9-521B-42DE-9A85-2376F5FD073F}"/>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6" name="Foliennummernplatzhalter 5">
            <a:extLst>
              <a:ext uri="{FF2B5EF4-FFF2-40B4-BE49-F238E27FC236}">
                <a16:creationId xmlns:a16="http://schemas.microsoft.com/office/drawing/2014/main" id="{75829052-4176-4D94-BF96-89E348EF230C}"/>
              </a:ext>
            </a:extLst>
          </p:cNvPr>
          <p:cNvSpPr>
            <a:spLocks noGrp="1"/>
          </p:cNvSpPr>
          <p:nvPr>
            <p:ph type="sldNum" sz="quarter" idx="4"/>
          </p:nvPr>
        </p:nvSpPr>
        <p:spPr/>
        <p:txBody>
          <a:bodyPr/>
          <a:lstStyle/>
          <a:p>
            <a:fld id="{50922189-E90D-CC4A-AD43-8CCA4769FFAE}" type="slidenum">
              <a:rPr lang="en-US" noProof="0" smtClean="0"/>
              <a:pPr/>
              <a:t>12</a:t>
            </a:fld>
            <a:endParaRPr lang="en-US" noProof="0"/>
          </a:p>
        </p:txBody>
      </p:sp>
    </p:spTree>
    <p:extLst>
      <p:ext uri="{BB962C8B-B14F-4D97-AF65-F5344CB8AC3E}">
        <p14:creationId xmlns:p14="http://schemas.microsoft.com/office/powerpoint/2010/main" val="1905105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6">
            <a:extLst>
              <a:ext uri="{FF2B5EF4-FFF2-40B4-BE49-F238E27FC236}">
                <a16:creationId xmlns:a16="http://schemas.microsoft.com/office/drawing/2014/main" id="{8076BFFE-04D0-354C-A74E-CC550FDEE484}"/>
              </a:ext>
            </a:extLst>
          </p:cNvPr>
          <p:cNvSpPr txBox="1">
            <a:spLocks/>
          </p:cNvSpPr>
          <p:nvPr/>
        </p:nvSpPr>
        <p:spPr>
          <a:xfrm>
            <a:off x="4754006" y="595313"/>
            <a:ext cx="4121999" cy="4137025"/>
          </a:xfrm>
          <a:prstGeom prst="rect">
            <a:avLst/>
          </a:prstGeom>
        </p:spPr>
        <p:txBody>
          <a:bodyPr vert="horz" lIns="0" tIns="0" rIns="0" bIns="0" rtlCol="0" anchor="ctr">
            <a:normAutofit/>
          </a:bodyPr>
          <a:lst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09BAF"/>
              </a:buClr>
              <a:buNone/>
            </a:pPr>
            <a:r>
              <a:rPr lang="en-US" sz="3000" b="1" dirty="0">
                <a:solidFill>
                  <a:schemeClr val="tx1"/>
                </a:solidFill>
                <a:cs typeface="Rajdhani" panose="02000000000000000000" pitchFamily="2" charset="77"/>
              </a:rPr>
              <a:t>Architecture</a:t>
            </a:r>
          </a:p>
        </p:txBody>
      </p:sp>
      <p:pic>
        <p:nvPicPr>
          <p:cNvPr id="4" name="Google Shape;332;p39">
            <a:extLst>
              <a:ext uri="{FF2B5EF4-FFF2-40B4-BE49-F238E27FC236}">
                <a16:creationId xmlns:a16="http://schemas.microsoft.com/office/drawing/2014/main" id="{0C013A2F-61CE-45DF-A714-81E94D3602EE}"/>
              </a:ext>
            </a:extLst>
          </p:cNvPr>
          <p:cNvPicPr preferRelativeResize="0"/>
          <p:nvPr/>
        </p:nvPicPr>
        <p:blipFill>
          <a:blip r:embed="rId2"/>
          <a:srcRect/>
          <a:stretch/>
        </p:blipFill>
        <p:spPr>
          <a:xfrm>
            <a:off x="971600" y="1177435"/>
            <a:ext cx="2953474" cy="2788629"/>
          </a:xfrm>
          <a:prstGeom prst="rect">
            <a:avLst/>
          </a:prstGeom>
          <a:noFill/>
          <a:ln>
            <a:noFill/>
          </a:ln>
        </p:spPr>
      </p:pic>
      <p:sp>
        <p:nvSpPr>
          <p:cNvPr id="5" name="Fußzeilenplatzhalter 4">
            <a:extLst>
              <a:ext uri="{FF2B5EF4-FFF2-40B4-BE49-F238E27FC236}">
                <a16:creationId xmlns:a16="http://schemas.microsoft.com/office/drawing/2014/main" id="{61D90A81-7C23-4D70-8484-8A3BB265666E}"/>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6" name="Foliennummernplatzhalter 5">
            <a:extLst>
              <a:ext uri="{FF2B5EF4-FFF2-40B4-BE49-F238E27FC236}">
                <a16:creationId xmlns:a16="http://schemas.microsoft.com/office/drawing/2014/main" id="{D5A03863-8CA9-42B3-A743-655A545E8D5A}"/>
              </a:ext>
            </a:extLst>
          </p:cNvPr>
          <p:cNvSpPr>
            <a:spLocks noGrp="1"/>
          </p:cNvSpPr>
          <p:nvPr>
            <p:ph type="sldNum" sz="quarter" idx="4"/>
          </p:nvPr>
        </p:nvSpPr>
        <p:spPr/>
        <p:txBody>
          <a:bodyPr/>
          <a:lstStyle/>
          <a:p>
            <a:fld id="{50922189-E90D-CC4A-AD43-8CCA4769FFAE}" type="slidenum">
              <a:rPr lang="en-US" noProof="0" smtClean="0"/>
              <a:pPr/>
              <a:t>13</a:t>
            </a:fld>
            <a:endParaRPr lang="en-US" noProof="0"/>
          </a:p>
        </p:txBody>
      </p:sp>
    </p:spTree>
    <p:extLst>
      <p:ext uri="{BB962C8B-B14F-4D97-AF65-F5344CB8AC3E}">
        <p14:creationId xmlns:p14="http://schemas.microsoft.com/office/powerpoint/2010/main" val="265092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F219000-7263-4368-9F17-4CFF6C9964FB}"/>
              </a:ext>
            </a:extLst>
          </p:cNvPr>
          <p:cNvSpPr>
            <a:spLocks noGrp="1"/>
          </p:cNvSpPr>
          <p:nvPr>
            <p:ph type="sldNum" sz="quarter" idx="4"/>
          </p:nvPr>
        </p:nvSpPr>
        <p:spPr/>
        <p:txBody>
          <a:bodyPr/>
          <a:lstStyle/>
          <a:p>
            <a:fld id="{50922189-E90D-CC4A-AD43-8CCA4769FFAE}" type="slidenum">
              <a:rPr lang="en-US" smtClean="0"/>
              <a:pPr/>
              <a:t>14</a:t>
            </a:fld>
            <a:endParaRPr lang="en-US"/>
          </a:p>
        </p:txBody>
      </p:sp>
      <p:sp>
        <p:nvSpPr>
          <p:cNvPr id="7" name="Titel 6">
            <a:extLst>
              <a:ext uri="{FF2B5EF4-FFF2-40B4-BE49-F238E27FC236}">
                <a16:creationId xmlns:a16="http://schemas.microsoft.com/office/drawing/2014/main" id="{F521F7F3-F703-4D46-9B68-77F6D0439C5A}"/>
              </a:ext>
            </a:extLst>
          </p:cNvPr>
          <p:cNvSpPr>
            <a:spLocks noGrp="1"/>
          </p:cNvSpPr>
          <p:nvPr>
            <p:ph type="title"/>
          </p:nvPr>
        </p:nvSpPr>
        <p:spPr/>
        <p:txBody>
          <a:bodyPr/>
          <a:lstStyle/>
          <a:p>
            <a:r>
              <a:rPr lang="en-US" dirty="0">
                <a:latin typeface="+mj-lt"/>
              </a:rPr>
              <a:t>Core and its infrastructure</a:t>
            </a:r>
          </a:p>
        </p:txBody>
      </p:sp>
      <p:sp>
        <p:nvSpPr>
          <p:cNvPr id="6" name="Fußzeilenplatzhalter 5">
            <a:extLst>
              <a:ext uri="{FF2B5EF4-FFF2-40B4-BE49-F238E27FC236}">
                <a16:creationId xmlns:a16="http://schemas.microsoft.com/office/drawing/2014/main" id="{7CC07D60-8BF0-4760-9962-B47753D52D82}"/>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14" name="Ellipse 13">
            <a:extLst>
              <a:ext uri="{FF2B5EF4-FFF2-40B4-BE49-F238E27FC236}">
                <a16:creationId xmlns:a16="http://schemas.microsoft.com/office/drawing/2014/main" id="{B53405BE-3E92-455D-AED0-1B226944D417}"/>
              </a:ext>
            </a:extLst>
          </p:cNvPr>
          <p:cNvSpPr/>
          <p:nvPr/>
        </p:nvSpPr>
        <p:spPr>
          <a:xfrm>
            <a:off x="4252821" y="1276350"/>
            <a:ext cx="3459163" cy="34591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core</a:t>
            </a:r>
          </a:p>
          <a:p>
            <a:pPr algn="ctr"/>
            <a:r>
              <a:rPr lang="en-US" sz="1200">
                <a:solidFill>
                  <a:schemeClr val="tx1"/>
                </a:solidFill>
              </a:rPr>
              <a:t>service</a:t>
            </a:r>
          </a:p>
        </p:txBody>
      </p:sp>
      <p:sp>
        <p:nvSpPr>
          <p:cNvPr id="15" name="Ellipse 14">
            <a:extLst>
              <a:ext uri="{FF2B5EF4-FFF2-40B4-BE49-F238E27FC236}">
                <a16:creationId xmlns:a16="http://schemas.microsoft.com/office/drawing/2014/main" id="{4821B9C1-42FD-4517-9824-4372F108DB84}"/>
              </a:ext>
            </a:extLst>
          </p:cNvPr>
          <p:cNvSpPr>
            <a:spLocks noChangeAspect="1"/>
          </p:cNvSpPr>
          <p:nvPr/>
        </p:nvSpPr>
        <p:spPr>
          <a:xfrm>
            <a:off x="5490467" y="1384536"/>
            <a:ext cx="979813" cy="979813"/>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a:t>identity provider</a:t>
            </a:r>
          </a:p>
        </p:txBody>
      </p:sp>
      <p:sp>
        <p:nvSpPr>
          <p:cNvPr id="16" name="Ellipse 15">
            <a:extLst>
              <a:ext uri="{FF2B5EF4-FFF2-40B4-BE49-F238E27FC236}">
                <a16:creationId xmlns:a16="http://schemas.microsoft.com/office/drawing/2014/main" id="{DEE7F66D-C965-4765-9291-632C2B7039E8}"/>
              </a:ext>
            </a:extLst>
          </p:cNvPr>
          <p:cNvSpPr>
            <a:spLocks noChangeAspect="1"/>
          </p:cNvSpPr>
          <p:nvPr/>
        </p:nvSpPr>
        <p:spPr>
          <a:xfrm>
            <a:off x="6600211" y="2179943"/>
            <a:ext cx="979813" cy="979813"/>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a:t>repository (binary storage)</a:t>
            </a:r>
          </a:p>
        </p:txBody>
      </p:sp>
      <p:sp>
        <p:nvSpPr>
          <p:cNvPr id="17" name="Ellipse 16">
            <a:extLst>
              <a:ext uri="{FF2B5EF4-FFF2-40B4-BE49-F238E27FC236}">
                <a16:creationId xmlns:a16="http://schemas.microsoft.com/office/drawing/2014/main" id="{61D7F848-9481-4A96-BE52-ADF503F9A34F}"/>
              </a:ext>
            </a:extLst>
          </p:cNvPr>
          <p:cNvSpPr>
            <a:spLocks noChangeAspect="1"/>
          </p:cNvSpPr>
          <p:nvPr/>
        </p:nvSpPr>
        <p:spPr>
          <a:xfrm>
            <a:off x="6163890" y="3377243"/>
            <a:ext cx="979813" cy="979813"/>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a:t>registry (metadata)</a:t>
            </a:r>
          </a:p>
        </p:txBody>
      </p:sp>
      <p:sp>
        <p:nvSpPr>
          <p:cNvPr id="18" name="Ellipse 17">
            <a:extLst>
              <a:ext uri="{FF2B5EF4-FFF2-40B4-BE49-F238E27FC236}">
                <a16:creationId xmlns:a16="http://schemas.microsoft.com/office/drawing/2014/main" id="{516376C5-CDD6-435F-9FCB-F5AA92C3105B}"/>
              </a:ext>
            </a:extLst>
          </p:cNvPr>
          <p:cNvSpPr>
            <a:spLocks noChangeAspect="1"/>
          </p:cNvSpPr>
          <p:nvPr/>
        </p:nvSpPr>
        <p:spPr>
          <a:xfrm>
            <a:off x="4825343" y="3378914"/>
            <a:ext cx="979813" cy="979813"/>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a:t>index</a:t>
            </a:r>
          </a:p>
        </p:txBody>
      </p:sp>
      <p:sp>
        <p:nvSpPr>
          <p:cNvPr id="19" name="Ellipse 18">
            <a:extLst>
              <a:ext uri="{FF2B5EF4-FFF2-40B4-BE49-F238E27FC236}">
                <a16:creationId xmlns:a16="http://schemas.microsoft.com/office/drawing/2014/main" id="{418C36A9-AAD6-4426-8275-F613C6A58DD1}"/>
              </a:ext>
            </a:extLst>
          </p:cNvPr>
          <p:cNvSpPr>
            <a:spLocks noChangeAspect="1"/>
          </p:cNvSpPr>
          <p:nvPr/>
        </p:nvSpPr>
        <p:spPr>
          <a:xfrm>
            <a:off x="4368414" y="2179943"/>
            <a:ext cx="979813" cy="979813"/>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Versioned resources</a:t>
            </a:r>
          </a:p>
        </p:txBody>
      </p:sp>
    </p:spTree>
    <p:extLst>
      <p:ext uri="{BB962C8B-B14F-4D97-AF65-F5344CB8AC3E}">
        <p14:creationId xmlns:p14="http://schemas.microsoft.com/office/powerpoint/2010/main" val="291675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F219000-7263-4368-9F17-4CFF6C9964FB}"/>
              </a:ext>
            </a:extLst>
          </p:cNvPr>
          <p:cNvSpPr>
            <a:spLocks noGrp="1"/>
          </p:cNvSpPr>
          <p:nvPr>
            <p:ph type="sldNum" sz="quarter" idx="4"/>
          </p:nvPr>
        </p:nvSpPr>
        <p:spPr/>
        <p:txBody>
          <a:bodyPr/>
          <a:lstStyle/>
          <a:p>
            <a:fld id="{50922189-E90D-CC4A-AD43-8CCA4769FFAE}" type="slidenum">
              <a:rPr lang="en-US" smtClean="0"/>
              <a:pPr/>
              <a:t>15</a:t>
            </a:fld>
            <a:endParaRPr lang="en-US"/>
          </a:p>
        </p:txBody>
      </p:sp>
      <p:sp>
        <p:nvSpPr>
          <p:cNvPr id="7" name="Titel 6">
            <a:extLst>
              <a:ext uri="{FF2B5EF4-FFF2-40B4-BE49-F238E27FC236}">
                <a16:creationId xmlns:a16="http://schemas.microsoft.com/office/drawing/2014/main" id="{F521F7F3-F703-4D46-9B68-77F6D0439C5A}"/>
              </a:ext>
            </a:extLst>
          </p:cNvPr>
          <p:cNvSpPr>
            <a:spLocks noGrp="1"/>
          </p:cNvSpPr>
          <p:nvPr>
            <p:ph type="title"/>
          </p:nvPr>
        </p:nvSpPr>
        <p:spPr/>
        <p:txBody>
          <a:bodyPr/>
          <a:lstStyle/>
          <a:p>
            <a:r>
              <a:rPr lang="en-US" dirty="0">
                <a:latin typeface="+mj-lt"/>
              </a:rPr>
              <a:t>Core and specific components</a:t>
            </a:r>
          </a:p>
        </p:txBody>
      </p:sp>
      <p:sp>
        <p:nvSpPr>
          <p:cNvPr id="6" name="Fußzeilenplatzhalter 5">
            <a:extLst>
              <a:ext uri="{FF2B5EF4-FFF2-40B4-BE49-F238E27FC236}">
                <a16:creationId xmlns:a16="http://schemas.microsoft.com/office/drawing/2014/main" id="{7CC07D60-8BF0-4760-9962-B47753D52D82}"/>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14" name="Ellipse 13">
            <a:extLst>
              <a:ext uri="{FF2B5EF4-FFF2-40B4-BE49-F238E27FC236}">
                <a16:creationId xmlns:a16="http://schemas.microsoft.com/office/drawing/2014/main" id="{B53405BE-3E92-455D-AED0-1B226944D417}"/>
              </a:ext>
            </a:extLst>
          </p:cNvPr>
          <p:cNvSpPr/>
          <p:nvPr/>
        </p:nvSpPr>
        <p:spPr>
          <a:xfrm>
            <a:off x="4250792" y="1276350"/>
            <a:ext cx="3459163" cy="34591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core</a:t>
            </a:r>
          </a:p>
          <a:p>
            <a:pPr algn="ctr"/>
            <a:r>
              <a:rPr lang="en-US" sz="1200">
                <a:solidFill>
                  <a:schemeClr val="tx1"/>
                </a:solidFill>
              </a:rPr>
              <a:t>service</a:t>
            </a:r>
          </a:p>
        </p:txBody>
      </p:sp>
      <p:sp>
        <p:nvSpPr>
          <p:cNvPr id="15" name="Ellipse 14">
            <a:extLst>
              <a:ext uri="{FF2B5EF4-FFF2-40B4-BE49-F238E27FC236}">
                <a16:creationId xmlns:a16="http://schemas.microsoft.com/office/drawing/2014/main" id="{4821B9C1-42FD-4517-9824-4372F108DB84}"/>
              </a:ext>
            </a:extLst>
          </p:cNvPr>
          <p:cNvSpPr>
            <a:spLocks noChangeAspect="1"/>
          </p:cNvSpPr>
          <p:nvPr/>
        </p:nvSpPr>
        <p:spPr>
          <a:xfrm>
            <a:off x="5490467" y="1384536"/>
            <a:ext cx="979813" cy="979813"/>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err="1"/>
              <a:t>keycloak</a:t>
            </a:r>
            <a:endParaRPr lang="en-US" sz="1000" dirty="0"/>
          </a:p>
        </p:txBody>
      </p:sp>
      <p:sp>
        <p:nvSpPr>
          <p:cNvPr id="16" name="Ellipse 15">
            <a:extLst>
              <a:ext uri="{FF2B5EF4-FFF2-40B4-BE49-F238E27FC236}">
                <a16:creationId xmlns:a16="http://schemas.microsoft.com/office/drawing/2014/main" id="{DEE7F66D-C965-4765-9291-632C2B7039E8}"/>
              </a:ext>
            </a:extLst>
          </p:cNvPr>
          <p:cNvSpPr>
            <a:spLocks noChangeAspect="1"/>
          </p:cNvSpPr>
          <p:nvPr/>
        </p:nvSpPr>
        <p:spPr>
          <a:xfrm>
            <a:off x="6600211" y="2179943"/>
            <a:ext cx="979813" cy="979813"/>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S3</a:t>
            </a:r>
            <a:br>
              <a:rPr lang="en-US" sz="1000" dirty="0"/>
            </a:br>
            <a:r>
              <a:rPr lang="en-US" sz="1000" dirty="0" err="1"/>
              <a:t>Minio</a:t>
            </a:r>
            <a:endParaRPr lang="en-US" sz="1000" dirty="0"/>
          </a:p>
        </p:txBody>
      </p:sp>
      <p:sp>
        <p:nvSpPr>
          <p:cNvPr id="17" name="Ellipse 16">
            <a:extLst>
              <a:ext uri="{FF2B5EF4-FFF2-40B4-BE49-F238E27FC236}">
                <a16:creationId xmlns:a16="http://schemas.microsoft.com/office/drawing/2014/main" id="{61D7F848-9481-4A96-BE52-ADF503F9A34F}"/>
              </a:ext>
            </a:extLst>
          </p:cNvPr>
          <p:cNvSpPr>
            <a:spLocks noChangeAspect="1"/>
          </p:cNvSpPr>
          <p:nvPr/>
        </p:nvSpPr>
        <p:spPr>
          <a:xfrm>
            <a:off x="6163890" y="3377243"/>
            <a:ext cx="979813" cy="979813"/>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err="1"/>
              <a:t>postgres</a:t>
            </a:r>
            <a:r>
              <a:rPr lang="en-US" sz="1000" dirty="0"/>
              <a:t/>
            </a:r>
            <a:br>
              <a:rPr lang="en-US" sz="1000" dirty="0"/>
            </a:br>
            <a:r>
              <a:rPr lang="en-US" sz="1000" dirty="0"/>
              <a:t>cockroach</a:t>
            </a:r>
          </a:p>
        </p:txBody>
      </p:sp>
      <p:sp>
        <p:nvSpPr>
          <p:cNvPr id="18" name="Ellipse 17">
            <a:extLst>
              <a:ext uri="{FF2B5EF4-FFF2-40B4-BE49-F238E27FC236}">
                <a16:creationId xmlns:a16="http://schemas.microsoft.com/office/drawing/2014/main" id="{516376C5-CDD6-435F-9FCB-F5AA92C3105B}"/>
              </a:ext>
            </a:extLst>
          </p:cNvPr>
          <p:cNvSpPr>
            <a:spLocks noChangeAspect="1"/>
          </p:cNvSpPr>
          <p:nvPr/>
        </p:nvSpPr>
        <p:spPr>
          <a:xfrm>
            <a:off x="4825343" y="3378914"/>
            <a:ext cx="979813" cy="979813"/>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elastic</a:t>
            </a:r>
            <a:br>
              <a:rPr lang="en-US" sz="1000" dirty="0"/>
            </a:br>
            <a:r>
              <a:rPr lang="en-US" sz="1000" dirty="0"/>
              <a:t>search</a:t>
            </a:r>
          </a:p>
        </p:txBody>
      </p:sp>
      <p:sp>
        <p:nvSpPr>
          <p:cNvPr id="19" name="Ellipse 18">
            <a:extLst>
              <a:ext uri="{FF2B5EF4-FFF2-40B4-BE49-F238E27FC236}">
                <a16:creationId xmlns:a16="http://schemas.microsoft.com/office/drawing/2014/main" id="{418C36A9-AAD6-4426-8275-F613C6A58DD1}"/>
              </a:ext>
            </a:extLst>
          </p:cNvPr>
          <p:cNvSpPr>
            <a:spLocks noChangeAspect="1"/>
          </p:cNvSpPr>
          <p:nvPr/>
        </p:nvSpPr>
        <p:spPr>
          <a:xfrm>
            <a:off x="4368414" y="2179943"/>
            <a:ext cx="979813" cy="979813"/>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git</a:t>
            </a:r>
          </a:p>
        </p:txBody>
      </p:sp>
    </p:spTree>
    <p:extLst>
      <p:ext uri="{BB962C8B-B14F-4D97-AF65-F5344CB8AC3E}">
        <p14:creationId xmlns:p14="http://schemas.microsoft.com/office/powerpoint/2010/main" val="117105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F219000-7263-4368-9F17-4CFF6C9964FB}"/>
              </a:ext>
            </a:extLst>
          </p:cNvPr>
          <p:cNvSpPr>
            <a:spLocks noGrp="1"/>
          </p:cNvSpPr>
          <p:nvPr>
            <p:ph type="sldNum" sz="quarter" idx="4"/>
          </p:nvPr>
        </p:nvSpPr>
        <p:spPr/>
        <p:txBody>
          <a:bodyPr/>
          <a:lstStyle/>
          <a:p>
            <a:fld id="{50922189-E90D-CC4A-AD43-8CCA4769FFAE}" type="slidenum">
              <a:rPr lang="en-US" smtClean="0"/>
              <a:pPr/>
              <a:t>16</a:t>
            </a:fld>
            <a:endParaRPr lang="en-US"/>
          </a:p>
        </p:txBody>
      </p:sp>
      <p:sp>
        <p:nvSpPr>
          <p:cNvPr id="7" name="Titel 6">
            <a:extLst>
              <a:ext uri="{FF2B5EF4-FFF2-40B4-BE49-F238E27FC236}">
                <a16:creationId xmlns:a16="http://schemas.microsoft.com/office/drawing/2014/main" id="{F521F7F3-F703-4D46-9B68-77F6D0439C5A}"/>
              </a:ext>
            </a:extLst>
          </p:cNvPr>
          <p:cNvSpPr>
            <a:spLocks noGrp="1"/>
          </p:cNvSpPr>
          <p:nvPr>
            <p:ph type="title"/>
          </p:nvPr>
        </p:nvSpPr>
        <p:spPr/>
        <p:txBody>
          <a:bodyPr/>
          <a:lstStyle/>
          <a:p>
            <a:r>
              <a:rPr lang="en-US" dirty="0">
                <a:latin typeface="+mj-lt"/>
              </a:rPr>
              <a:t>Kubernetes Deployment</a:t>
            </a:r>
          </a:p>
        </p:txBody>
      </p:sp>
      <p:sp>
        <p:nvSpPr>
          <p:cNvPr id="4" name="Content Placeholder 3">
            <a:extLst>
              <a:ext uri="{FF2B5EF4-FFF2-40B4-BE49-F238E27FC236}">
                <a16:creationId xmlns:a16="http://schemas.microsoft.com/office/drawing/2014/main" id="{9872BAB7-48B9-4F8E-8CF1-630C33143ABF}"/>
              </a:ext>
            </a:extLst>
          </p:cNvPr>
          <p:cNvSpPr>
            <a:spLocks noGrp="1"/>
          </p:cNvSpPr>
          <p:nvPr>
            <p:ph sz="quarter" idx="11"/>
          </p:nvPr>
        </p:nvSpPr>
        <p:spPr/>
        <p:txBody>
          <a:bodyPr>
            <a:normAutofit fontScale="92500"/>
          </a:bodyPr>
          <a:lstStyle/>
          <a:p>
            <a:r>
              <a:rPr lang="en-US" dirty="0">
                <a:latin typeface="+mj-lt"/>
              </a:rPr>
              <a:t>The infrastructure chart contains:</a:t>
            </a:r>
          </a:p>
          <a:p>
            <a:pPr lvl="1"/>
            <a:r>
              <a:rPr lang="en-US" b="1" dirty="0">
                <a:latin typeface="+mj-lt"/>
              </a:rPr>
              <a:t>PostgreSQL</a:t>
            </a:r>
            <a:r>
              <a:rPr lang="en-US" dirty="0">
                <a:latin typeface="+mj-lt"/>
              </a:rPr>
              <a:t>: database service</a:t>
            </a:r>
          </a:p>
          <a:p>
            <a:pPr lvl="1"/>
            <a:r>
              <a:rPr lang="en-US" b="1" dirty="0">
                <a:latin typeface="+mj-lt"/>
              </a:rPr>
              <a:t>Elasticsearch</a:t>
            </a:r>
            <a:r>
              <a:rPr lang="en-US" dirty="0">
                <a:latin typeface="+mj-lt"/>
              </a:rPr>
              <a:t>: search engine</a:t>
            </a:r>
          </a:p>
          <a:p>
            <a:pPr lvl="1"/>
            <a:r>
              <a:rPr lang="en-US" b="1" dirty="0" err="1">
                <a:latin typeface="+mj-lt"/>
              </a:rPr>
              <a:t>Minio</a:t>
            </a:r>
            <a:r>
              <a:rPr lang="en-US" dirty="0">
                <a:latin typeface="+mj-lt"/>
              </a:rPr>
              <a:t>: object storage</a:t>
            </a:r>
          </a:p>
          <a:p>
            <a:pPr lvl="1"/>
            <a:r>
              <a:rPr lang="en-US" b="1" dirty="0" err="1">
                <a:latin typeface="+mj-lt"/>
              </a:rPr>
              <a:t>Gogs</a:t>
            </a:r>
            <a:r>
              <a:rPr lang="en-US" dirty="0">
                <a:latin typeface="+mj-lt"/>
              </a:rPr>
              <a:t>: self-hosted Git service</a:t>
            </a:r>
          </a:p>
          <a:p>
            <a:pPr lvl="1"/>
            <a:r>
              <a:rPr lang="en-US" b="1" dirty="0" err="1">
                <a:latin typeface="+mj-lt"/>
              </a:rPr>
              <a:t>Activemq</a:t>
            </a:r>
            <a:r>
              <a:rPr lang="en-US" dirty="0">
                <a:latin typeface="+mj-lt"/>
              </a:rPr>
              <a:t>: message broker</a:t>
            </a:r>
          </a:p>
          <a:p>
            <a:pPr lvl="1"/>
            <a:r>
              <a:rPr lang="en-US" b="1" dirty="0" err="1">
                <a:latin typeface="+mj-lt"/>
              </a:rPr>
              <a:t>Keycloak</a:t>
            </a:r>
            <a:r>
              <a:rPr lang="en-US" dirty="0">
                <a:latin typeface="+mj-lt"/>
              </a:rPr>
              <a:t>: identity and access management service</a:t>
            </a:r>
          </a:p>
          <a:p>
            <a:pPr lvl="1"/>
            <a:r>
              <a:rPr lang="en-US" b="1" dirty="0">
                <a:latin typeface="+mj-lt"/>
              </a:rPr>
              <a:t>Redis</a:t>
            </a:r>
            <a:r>
              <a:rPr lang="en-US" dirty="0">
                <a:latin typeface="+mj-lt"/>
              </a:rPr>
              <a:t>: in-memory data structure store</a:t>
            </a:r>
            <a:r>
              <a:rPr lang="en-US" sz="1000" dirty="0">
                <a:latin typeface="+mj-lt"/>
              </a:rPr>
              <a:t/>
            </a:r>
            <a:br>
              <a:rPr lang="en-US" sz="1000" dirty="0">
                <a:latin typeface="+mj-lt"/>
              </a:rPr>
            </a:br>
            <a:endParaRPr lang="en-US" sz="1000" dirty="0">
              <a:latin typeface="+mj-lt"/>
              <a:cs typeface="Consolas" panose="020B0609020204030204" pitchFamily="49" charset="0"/>
            </a:endParaRPr>
          </a:p>
          <a:p>
            <a:endParaRPr lang="en-US" dirty="0">
              <a:latin typeface="+mj-lt"/>
            </a:endParaRPr>
          </a:p>
        </p:txBody>
      </p:sp>
      <p:sp>
        <p:nvSpPr>
          <p:cNvPr id="6" name="Fußzeilenplatzhalter 5">
            <a:extLst>
              <a:ext uri="{FF2B5EF4-FFF2-40B4-BE49-F238E27FC236}">
                <a16:creationId xmlns:a16="http://schemas.microsoft.com/office/drawing/2014/main" id="{7CC07D60-8BF0-4760-9962-B47753D52D82}"/>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grpSp>
        <p:nvGrpSpPr>
          <p:cNvPr id="8" name="Gruppieren 7">
            <a:extLst>
              <a:ext uri="{FF2B5EF4-FFF2-40B4-BE49-F238E27FC236}">
                <a16:creationId xmlns:a16="http://schemas.microsoft.com/office/drawing/2014/main" id="{9A7E8B48-DB80-4BAB-B743-B327C4DD49FB}"/>
              </a:ext>
            </a:extLst>
          </p:cNvPr>
          <p:cNvGrpSpPr/>
          <p:nvPr/>
        </p:nvGrpSpPr>
        <p:grpSpPr>
          <a:xfrm>
            <a:off x="467544" y="1270000"/>
            <a:ext cx="5201912" cy="1517774"/>
            <a:chOff x="467544" y="1270000"/>
            <a:chExt cx="5201912" cy="1517774"/>
          </a:xfrm>
        </p:grpSpPr>
        <p:sp>
          <p:nvSpPr>
            <p:cNvPr id="5" name="Rechteck 4">
              <a:extLst>
                <a:ext uri="{FF2B5EF4-FFF2-40B4-BE49-F238E27FC236}">
                  <a16:creationId xmlns:a16="http://schemas.microsoft.com/office/drawing/2014/main" id="{3A32B4FB-E2DD-49B0-B1E9-80E1DC487DF6}"/>
                </a:ext>
              </a:extLst>
            </p:cNvPr>
            <p:cNvSpPr/>
            <p:nvPr/>
          </p:nvSpPr>
          <p:spPr>
            <a:xfrm>
              <a:off x="467544" y="1270000"/>
              <a:ext cx="5201911" cy="1517774"/>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18CCD799-5F1C-415B-800D-87E4A9206487}"/>
                </a:ext>
              </a:extLst>
            </p:cNvPr>
            <p:cNvSpPr/>
            <p:nvPr/>
          </p:nvSpPr>
          <p:spPr>
            <a:xfrm>
              <a:off x="467544" y="1270000"/>
              <a:ext cx="5201912" cy="293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yuuvis</a:t>
              </a:r>
              <a:r>
                <a:rPr lang="de-DE" sz="1100" baseline="30000" dirty="0"/>
                <a:t>®</a:t>
              </a:r>
            </a:p>
          </p:txBody>
        </p:sp>
      </p:grpSp>
      <p:sp>
        <p:nvSpPr>
          <p:cNvPr id="10" name="Rechteck 9">
            <a:extLst>
              <a:ext uri="{FF2B5EF4-FFF2-40B4-BE49-F238E27FC236}">
                <a16:creationId xmlns:a16="http://schemas.microsoft.com/office/drawing/2014/main" id="{236FB4B2-1B5C-4F06-9115-32D9CD892ED0}"/>
              </a:ext>
            </a:extLst>
          </p:cNvPr>
          <p:cNvSpPr/>
          <p:nvPr/>
        </p:nvSpPr>
        <p:spPr>
          <a:xfrm>
            <a:off x="755577" y="1637300"/>
            <a:ext cx="2304256" cy="100645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Core</a:t>
            </a:r>
          </a:p>
        </p:txBody>
      </p:sp>
      <p:sp>
        <p:nvSpPr>
          <p:cNvPr id="11" name="Rechteck 10">
            <a:extLst>
              <a:ext uri="{FF2B5EF4-FFF2-40B4-BE49-F238E27FC236}">
                <a16:creationId xmlns:a16="http://schemas.microsoft.com/office/drawing/2014/main" id="{01C57961-05EE-4394-AD32-DE705E79CCF9}"/>
              </a:ext>
            </a:extLst>
          </p:cNvPr>
          <p:cNvSpPr/>
          <p:nvPr/>
        </p:nvSpPr>
        <p:spPr>
          <a:xfrm>
            <a:off x="3123608" y="1636755"/>
            <a:ext cx="728312" cy="100645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Processing</a:t>
            </a:r>
          </a:p>
        </p:txBody>
      </p:sp>
      <p:sp>
        <p:nvSpPr>
          <p:cNvPr id="12" name="Rechteck 11">
            <a:extLst>
              <a:ext uri="{FF2B5EF4-FFF2-40B4-BE49-F238E27FC236}">
                <a16:creationId xmlns:a16="http://schemas.microsoft.com/office/drawing/2014/main" id="{153D1135-F555-4517-A674-680B499B9358}"/>
              </a:ext>
            </a:extLst>
          </p:cNvPr>
          <p:cNvSpPr/>
          <p:nvPr/>
        </p:nvSpPr>
        <p:spPr>
          <a:xfrm>
            <a:off x="3874804" y="1636754"/>
            <a:ext cx="625188" cy="100645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Management</a:t>
            </a:r>
          </a:p>
        </p:txBody>
      </p:sp>
      <p:sp>
        <p:nvSpPr>
          <p:cNvPr id="13" name="Rechteck 12">
            <a:extLst>
              <a:ext uri="{FF2B5EF4-FFF2-40B4-BE49-F238E27FC236}">
                <a16:creationId xmlns:a16="http://schemas.microsoft.com/office/drawing/2014/main" id="{9434AC00-EA85-4CEE-AAF0-071B55F3172E}"/>
              </a:ext>
            </a:extLst>
          </p:cNvPr>
          <p:cNvSpPr/>
          <p:nvPr/>
        </p:nvSpPr>
        <p:spPr>
          <a:xfrm>
            <a:off x="4563766" y="1637300"/>
            <a:ext cx="800321" cy="10213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Client</a:t>
            </a:r>
          </a:p>
        </p:txBody>
      </p:sp>
      <p:sp>
        <p:nvSpPr>
          <p:cNvPr id="14" name="Rechteck 13">
            <a:extLst>
              <a:ext uri="{FF2B5EF4-FFF2-40B4-BE49-F238E27FC236}">
                <a16:creationId xmlns:a16="http://schemas.microsoft.com/office/drawing/2014/main" id="{ED49785D-3335-407B-B4D5-471E72128C36}"/>
              </a:ext>
            </a:extLst>
          </p:cNvPr>
          <p:cNvSpPr/>
          <p:nvPr/>
        </p:nvSpPr>
        <p:spPr>
          <a:xfrm>
            <a:off x="2206172" y="1779662"/>
            <a:ext cx="781652" cy="79208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de-DE" sz="600" dirty="0">
              <a:solidFill>
                <a:schemeClr val="tx1"/>
              </a:solidFill>
            </a:endParaRPr>
          </a:p>
        </p:txBody>
      </p:sp>
      <p:sp>
        <p:nvSpPr>
          <p:cNvPr id="15" name="Rechteck 14">
            <a:extLst>
              <a:ext uri="{FF2B5EF4-FFF2-40B4-BE49-F238E27FC236}">
                <a16:creationId xmlns:a16="http://schemas.microsoft.com/office/drawing/2014/main" id="{26E8B164-2C8E-4701-A08C-C1A81D61355F}"/>
              </a:ext>
            </a:extLst>
          </p:cNvPr>
          <p:cNvSpPr/>
          <p:nvPr/>
        </p:nvSpPr>
        <p:spPr>
          <a:xfrm>
            <a:off x="921564" y="1774775"/>
            <a:ext cx="1202163" cy="36492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de-DE" sz="600" dirty="0">
              <a:solidFill>
                <a:schemeClr val="tx1"/>
              </a:solidFill>
            </a:endParaRPr>
          </a:p>
        </p:txBody>
      </p:sp>
      <p:sp>
        <p:nvSpPr>
          <p:cNvPr id="155" name="Rechteck 9">
            <a:extLst>
              <a:ext uri="{FF2B5EF4-FFF2-40B4-BE49-F238E27FC236}">
                <a16:creationId xmlns:a16="http://schemas.microsoft.com/office/drawing/2014/main" id="{1E99D115-B176-4F19-B543-91ED13EAFE99}"/>
              </a:ext>
            </a:extLst>
          </p:cNvPr>
          <p:cNvSpPr/>
          <p:nvPr/>
        </p:nvSpPr>
        <p:spPr>
          <a:xfrm>
            <a:off x="2206171" y="1774776"/>
            <a:ext cx="776533" cy="796974"/>
          </a:xfrm>
          <a:prstGeom prst="rect">
            <a:avLst/>
          </a:prstGeom>
          <a:solidFill>
            <a:schemeClr val="bg1">
              <a:alpha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de-DE" sz="600" dirty="0">
              <a:solidFill>
                <a:schemeClr val="tx1"/>
              </a:solidFill>
            </a:endParaRPr>
          </a:p>
        </p:txBody>
      </p:sp>
      <p:grpSp>
        <p:nvGrpSpPr>
          <p:cNvPr id="16" name="Group 15">
            <a:extLst>
              <a:ext uri="{FF2B5EF4-FFF2-40B4-BE49-F238E27FC236}">
                <a16:creationId xmlns:a16="http://schemas.microsoft.com/office/drawing/2014/main" id="{40BB8ECA-CF3C-4104-9641-2E75555E2191}"/>
              </a:ext>
            </a:extLst>
          </p:cNvPr>
          <p:cNvGrpSpPr/>
          <p:nvPr/>
        </p:nvGrpSpPr>
        <p:grpSpPr>
          <a:xfrm>
            <a:off x="2595365" y="1743976"/>
            <a:ext cx="324000" cy="382361"/>
            <a:chOff x="2595365" y="1743976"/>
            <a:chExt cx="324000" cy="382361"/>
          </a:xfrm>
        </p:grpSpPr>
        <p:grpSp>
          <p:nvGrpSpPr>
            <p:cNvPr id="54" name="Gruppieren 53">
              <a:extLst>
                <a:ext uri="{FF2B5EF4-FFF2-40B4-BE49-F238E27FC236}">
                  <a16:creationId xmlns:a16="http://schemas.microsoft.com/office/drawing/2014/main" id="{48A9BE93-6596-45C9-9B90-86B1E82F9EA8}"/>
                </a:ext>
              </a:extLst>
            </p:cNvPr>
            <p:cNvGrpSpPr/>
            <p:nvPr/>
          </p:nvGrpSpPr>
          <p:grpSpPr>
            <a:xfrm>
              <a:off x="2595365" y="1743976"/>
              <a:ext cx="324000" cy="324000"/>
              <a:chOff x="1769757" y="1791908"/>
              <a:chExt cx="324000" cy="324000"/>
            </a:xfrm>
          </p:grpSpPr>
          <p:pic>
            <p:nvPicPr>
              <p:cNvPr id="55" name="Grafik 54">
                <a:extLst>
                  <a:ext uri="{FF2B5EF4-FFF2-40B4-BE49-F238E27FC236}">
                    <a16:creationId xmlns:a16="http://schemas.microsoft.com/office/drawing/2014/main" id="{05C8E2DB-93D1-4A38-9BD8-3D870F74B224}"/>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69757" y="1791908"/>
                <a:ext cx="324000" cy="324000"/>
              </a:xfrm>
              <a:prstGeom prst="rect">
                <a:avLst/>
              </a:prstGeom>
            </p:spPr>
          </p:pic>
          <p:pic>
            <p:nvPicPr>
              <p:cNvPr id="56" name="Grafik 55" descr="Zahnräder">
                <a:extLst>
                  <a:ext uri="{FF2B5EF4-FFF2-40B4-BE49-F238E27FC236}">
                    <a16:creationId xmlns:a16="http://schemas.microsoft.com/office/drawing/2014/main" id="{6FA4AE63-909E-4CF0-BA7F-30D8FC60D0F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1855444" y="1884742"/>
                <a:ext cx="144000" cy="144000"/>
              </a:xfrm>
              <a:prstGeom prst="rect">
                <a:avLst/>
              </a:prstGeom>
            </p:spPr>
          </p:pic>
        </p:grpSp>
        <p:sp>
          <p:nvSpPr>
            <p:cNvPr id="64" name="Textfeld 63">
              <a:extLst>
                <a:ext uri="{FF2B5EF4-FFF2-40B4-BE49-F238E27FC236}">
                  <a16:creationId xmlns:a16="http://schemas.microsoft.com/office/drawing/2014/main" id="{808881CD-915F-49D2-A89C-C0B0ED7F81C8}"/>
                </a:ext>
              </a:extLst>
            </p:cNvPr>
            <p:cNvSpPr txBox="1"/>
            <p:nvPr/>
          </p:nvSpPr>
          <p:spPr>
            <a:xfrm>
              <a:off x="2666795" y="2064782"/>
              <a:ext cx="181140" cy="61555"/>
            </a:xfrm>
            <a:prstGeom prst="rect">
              <a:avLst/>
            </a:prstGeom>
          </p:spPr>
          <p:txBody>
            <a:bodyPr vert="horz" wrap="none" lIns="0" tIns="0" rIns="0" bIns="0" rtlCol="0" anchor="ctr">
              <a:spAutoFit/>
            </a:bodyPr>
            <a:lstStyle/>
            <a:p>
              <a:pPr algn="l"/>
              <a:r>
                <a:rPr lang="de-DE" sz="400" dirty="0" err="1">
                  <a:solidFill>
                    <a:schemeClr val="bg2"/>
                  </a:solidFill>
                </a:rPr>
                <a:t>registry</a:t>
              </a:r>
              <a:endParaRPr lang="de-DE" sz="400" dirty="0">
                <a:solidFill>
                  <a:schemeClr val="bg2"/>
                </a:solidFill>
              </a:endParaRPr>
            </a:p>
          </p:txBody>
        </p:sp>
      </p:grpSp>
      <p:sp>
        <p:nvSpPr>
          <p:cNvPr id="57" name="Rechteck 9">
            <a:extLst>
              <a:ext uri="{FF2B5EF4-FFF2-40B4-BE49-F238E27FC236}">
                <a16:creationId xmlns:a16="http://schemas.microsoft.com/office/drawing/2014/main" id="{CC0D8D72-38FA-4E6A-9DD5-52C59833CAD6}"/>
              </a:ext>
            </a:extLst>
          </p:cNvPr>
          <p:cNvSpPr/>
          <p:nvPr/>
        </p:nvSpPr>
        <p:spPr>
          <a:xfrm>
            <a:off x="3121441" y="1635998"/>
            <a:ext cx="724280" cy="100645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Processing</a:t>
            </a:r>
          </a:p>
        </p:txBody>
      </p:sp>
      <p:sp>
        <p:nvSpPr>
          <p:cNvPr id="58" name="Rechteck 9">
            <a:extLst>
              <a:ext uri="{FF2B5EF4-FFF2-40B4-BE49-F238E27FC236}">
                <a16:creationId xmlns:a16="http://schemas.microsoft.com/office/drawing/2014/main" id="{BBA9369A-A541-4063-9130-2767EE998BFB}"/>
              </a:ext>
            </a:extLst>
          </p:cNvPr>
          <p:cNvSpPr/>
          <p:nvPr/>
        </p:nvSpPr>
        <p:spPr>
          <a:xfrm>
            <a:off x="3874804" y="1641198"/>
            <a:ext cx="620682" cy="100645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Management</a:t>
            </a:r>
          </a:p>
        </p:txBody>
      </p:sp>
      <p:sp>
        <p:nvSpPr>
          <p:cNvPr id="59" name="Rechteck 9">
            <a:extLst>
              <a:ext uri="{FF2B5EF4-FFF2-40B4-BE49-F238E27FC236}">
                <a16:creationId xmlns:a16="http://schemas.microsoft.com/office/drawing/2014/main" id="{ECA91051-C956-4559-84E6-EA70C36017C3}"/>
              </a:ext>
            </a:extLst>
          </p:cNvPr>
          <p:cNvSpPr/>
          <p:nvPr/>
        </p:nvSpPr>
        <p:spPr>
          <a:xfrm>
            <a:off x="4568681" y="1639654"/>
            <a:ext cx="795405" cy="100645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Client</a:t>
            </a:r>
          </a:p>
        </p:txBody>
      </p:sp>
      <p:grpSp>
        <p:nvGrpSpPr>
          <p:cNvPr id="69" name="Group 68">
            <a:extLst>
              <a:ext uri="{FF2B5EF4-FFF2-40B4-BE49-F238E27FC236}">
                <a16:creationId xmlns:a16="http://schemas.microsoft.com/office/drawing/2014/main" id="{83A287E1-EAF6-481F-BBA1-D4153D0D3ABA}"/>
              </a:ext>
            </a:extLst>
          </p:cNvPr>
          <p:cNvGrpSpPr/>
          <p:nvPr/>
        </p:nvGrpSpPr>
        <p:grpSpPr>
          <a:xfrm>
            <a:off x="3155642" y="1756865"/>
            <a:ext cx="343043" cy="379141"/>
            <a:chOff x="2581524" y="1743976"/>
            <a:chExt cx="343043" cy="379141"/>
          </a:xfrm>
        </p:grpSpPr>
        <p:grpSp>
          <p:nvGrpSpPr>
            <p:cNvPr id="70" name="Gruppieren 53">
              <a:extLst>
                <a:ext uri="{FF2B5EF4-FFF2-40B4-BE49-F238E27FC236}">
                  <a16:creationId xmlns:a16="http://schemas.microsoft.com/office/drawing/2014/main" id="{F2AADBD8-0D74-480C-8634-B1E93EFFFC76}"/>
                </a:ext>
              </a:extLst>
            </p:cNvPr>
            <p:cNvGrpSpPr/>
            <p:nvPr/>
          </p:nvGrpSpPr>
          <p:grpSpPr>
            <a:xfrm>
              <a:off x="2591045" y="1743976"/>
              <a:ext cx="324000" cy="324000"/>
              <a:chOff x="1765437" y="1791908"/>
              <a:chExt cx="324000" cy="324000"/>
            </a:xfrm>
          </p:grpSpPr>
          <p:pic>
            <p:nvPicPr>
              <p:cNvPr id="72" name="Grafik 54">
                <a:extLst>
                  <a:ext uri="{FF2B5EF4-FFF2-40B4-BE49-F238E27FC236}">
                    <a16:creationId xmlns:a16="http://schemas.microsoft.com/office/drawing/2014/main" id="{71A22DAD-A0EF-4C5A-B78E-AEB2CB903FD4}"/>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5437" y="1791908"/>
                <a:ext cx="324000" cy="324000"/>
              </a:xfrm>
              <a:prstGeom prst="rect">
                <a:avLst/>
              </a:prstGeom>
            </p:spPr>
          </p:pic>
          <p:pic>
            <p:nvPicPr>
              <p:cNvPr id="73" name="Grafik 55" descr="Zahnräder">
                <a:extLst>
                  <a:ext uri="{FF2B5EF4-FFF2-40B4-BE49-F238E27FC236}">
                    <a16:creationId xmlns:a16="http://schemas.microsoft.com/office/drawing/2014/main" id="{A53FE337-B05F-4E38-9394-F70762DBECC5}"/>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71" name="Textfeld 63">
              <a:extLst>
                <a:ext uri="{FF2B5EF4-FFF2-40B4-BE49-F238E27FC236}">
                  <a16:creationId xmlns:a16="http://schemas.microsoft.com/office/drawing/2014/main" id="{E355D2D4-BBBE-4DB7-934D-EF5352101024}"/>
                </a:ext>
              </a:extLst>
            </p:cNvPr>
            <p:cNvSpPr txBox="1"/>
            <p:nvPr/>
          </p:nvSpPr>
          <p:spPr>
            <a:xfrm>
              <a:off x="2581524" y="2061562"/>
              <a:ext cx="343043" cy="61555"/>
            </a:xfrm>
            <a:prstGeom prst="rect">
              <a:avLst/>
            </a:prstGeom>
          </p:spPr>
          <p:txBody>
            <a:bodyPr vert="horz" wrap="none" lIns="0" tIns="0" rIns="0" bIns="0" rtlCol="0" anchor="ctr">
              <a:spAutoFit/>
            </a:bodyPr>
            <a:lstStyle/>
            <a:p>
              <a:pPr algn="l"/>
              <a:r>
                <a:rPr lang="de-DE" sz="400" dirty="0" err="1">
                  <a:solidFill>
                    <a:schemeClr val="bg2"/>
                  </a:solidFill>
                </a:rPr>
                <a:t>text</a:t>
              </a:r>
              <a:r>
                <a:rPr lang="de-DE" sz="400" dirty="0">
                  <a:solidFill>
                    <a:schemeClr val="bg2"/>
                  </a:solidFill>
                </a:rPr>
                <a:t> </a:t>
              </a:r>
              <a:r>
                <a:rPr lang="de-DE" sz="400" dirty="0" err="1">
                  <a:solidFill>
                    <a:schemeClr val="bg2"/>
                  </a:solidFill>
                </a:rPr>
                <a:t>extraction</a:t>
              </a:r>
              <a:endParaRPr lang="de-DE" sz="400" dirty="0">
                <a:solidFill>
                  <a:schemeClr val="bg2"/>
                </a:solidFill>
              </a:endParaRPr>
            </a:p>
          </p:txBody>
        </p:sp>
      </p:grpSp>
      <p:grpSp>
        <p:nvGrpSpPr>
          <p:cNvPr id="74" name="Group 73">
            <a:extLst>
              <a:ext uri="{FF2B5EF4-FFF2-40B4-BE49-F238E27FC236}">
                <a16:creationId xmlns:a16="http://schemas.microsoft.com/office/drawing/2014/main" id="{F8CF2631-59AD-4CFA-A1C4-CDD843833B45}"/>
              </a:ext>
            </a:extLst>
          </p:cNvPr>
          <p:cNvGrpSpPr/>
          <p:nvPr/>
        </p:nvGrpSpPr>
        <p:grpSpPr>
          <a:xfrm>
            <a:off x="2259923" y="1972329"/>
            <a:ext cx="324000" cy="382361"/>
            <a:chOff x="2595365" y="1743976"/>
            <a:chExt cx="324000" cy="382361"/>
          </a:xfrm>
        </p:grpSpPr>
        <p:grpSp>
          <p:nvGrpSpPr>
            <p:cNvPr id="75" name="Gruppieren 53">
              <a:extLst>
                <a:ext uri="{FF2B5EF4-FFF2-40B4-BE49-F238E27FC236}">
                  <a16:creationId xmlns:a16="http://schemas.microsoft.com/office/drawing/2014/main" id="{EFE814C2-D69A-4C6D-AF97-118083116A8E}"/>
                </a:ext>
              </a:extLst>
            </p:cNvPr>
            <p:cNvGrpSpPr/>
            <p:nvPr/>
          </p:nvGrpSpPr>
          <p:grpSpPr>
            <a:xfrm>
              <a:off x="2595365" y="1743976"/>
              <a:ext cx="324000" cy="324000"/>
              <a:chOff x="1769757" y="1791908"/>
              <a:chExt cx="324000" cy="324000"/>
            </a:xfrm>
          </p:grpSpPr>
          <p:pic>
            <p:nvPicPr>
              <p:cNvPr id="77" name="Grafik 54">
                <a:extLst>
                  <a:ext uri="{FF2B5EF4-FFF2-40B4-BE49-F238E27FC236}">
                    <a16:creationId xmlns:a16="http://schemas.microsoft.com/office/drawing/2014/main" id="{4EDFD628-11FE-4429-B49D-FF9F907F13AE}"/>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78" name="Grafik 55" descr="Zahnräder">
                <a:extLst>
                  <a:ext uri="{FF2B5EF4-FFF2-40B4-BE49-F238E27FC236}">
                    <a16:creationId xmlns:a16="http://schemas.microsoft.com/office/drawing/2014/main" id="{691A248F-C355-4641-B860-F4C757B5F232}"/>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76" name="Textfeld 63">
              <a:extLst>
                <a:ext uri="{FF2B5EF4-FFF2-40B4-BE49-F238E27FC236}">
                  <a16:creationId xmlns:a16="http://schemas.microsoft.com/office/drawing/2014/main" id="{ECC70A85-AAD0-4740-B565-47BD91ED70E3}"/>
                </a:ext>
              </a:extLst>
            </p:cNvPr>
            <p:cNvSpPr txBox="1"/>
            <p:nvPr/>
          </p:nvSpPr>
          <p:spPr>
            <a:xfrm>
              <a:off x="2678016" y="2064782"/>
              <a:ext cx="158698" cy="61555"/>
            </a:xfrm>
            <a:prstGeom prst="rect">
              <a:avLst/>
            </a:prstGeom>
          </p:spPr>
          <p:txBody>
            <a:bodyPr vert="horz" wrap="none" lIns="0" tIns="0" rIns="0" bIns="0" rtlCol="0" anchor="ctr">
              <a:spAutoFit/>
            </a:bodyPr>
            <a:lstStyle/>
            <a:p>
              <a:pPr algn="l"/>
              <a:r>
                <a:rPr lang="de-DE" sz="400" dirty="0" err="1">
                  <a:solidFill>
                    <a:schemeClr val="bg2"/>
                  </a:solidFill>
                </a:rPr>
                <a:t>search</a:t>
              </a:r>
              <a:endParaRPr lang="de-DE" sz="400" dirty="0">
                <a:solidFill>
                  <a:schemeClr val="bg2"/>
                </a:solidFill>
              </a:endParaRPr>
            </a:p>
          </p:txBody>
        </p:sp>
      </p:grpSp>
      <p:grpSp>
        <p:nvGrpSpPr>
          <p:cNvPr id="79" name="Group 78">
            <a:extLst>
              <a:ext uri="{FF2B5EF4-FFF2-40B4-BE49-F238E27FC236}">
                <a16:creationId xmlns:a16="http://schemas.microsoft.com/office/drawing/2014/main" id="{62F8E130-29E0-40E9-8727-11C4440CF2F4}"/>
              </a:ext>
            </a:extLst>
          </p:cNvPr>
          <p:cNvGrpSpPr/>
          <p:nvPr/>
        </p:nvGrpSpPr>
        <p:grpSpPr>
          <a:xfrm>
            <a:off x="2589321" y="2125919"/>
            <a:ext cx="324000" cy="382361"/>
            <a:chOff x="2595365" y="1743976"/>
            <a:chExt cx="324000" cy="382361"/>
          </a:xfrm>
        </p:grpSpPr>
        <p:grpSp>
          <p:nvGrpSpPr>
            <p:cNvPr id="80" name="Gruppieren 53">
              <a:extLst>
                <a:ext uri="{FF2B5EF4-FFF2-40B4-BE49-F238E27FC236}">
                  <a16:creationId xmlns:a16="http://schemas.microsoft.com/office/drawing/2014/main" id="{64D1091E-E953-4AEC-A0C6-36AD16C321B6}"/>
                </a:ext>
              </a:extLst>
            </p:cNvPr>
            <p:cNvGrpSpPr/>
            <p:nvPr/>
          </p:nvGrpSpPr>
          <p:grpSpPr>
            <a:xfrm>
              <a:off x="2595365" y="1743976"/>
              <a:ext cx="324000" cy="324000"/>
              <a:chOff x="1769757" y="1791908"/>
              <a:chExt cx="324000" cy="324000"/>
            </a:xfrm>
          </p:grpSpPr>
          <p:pic>
            <p:nvPicPr>
              <p:cNvPr id="82" name="Grafik 54">
                <a:extLst>
                  <a:ext uri="{FF2B5EF4-FFF2-40B4-BE49-F238E27FC236}">
                    <a16:creationId xmlns:a16="http://schemas.microsoft.com/office/drawing/2014/main" id="{C40C861E-AA2E-499A-8E31-191567DDAF4D}"/>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83" name="Grafik 55" descr="Zahnräder">
                <a:extLst>
                  <a:ext uri="{FF2B5EF4-FFF2-40B4-BE49-F238E27FC236}">
                    <a16:creationId xmlns:a16="http://schemas.microsoft.com/office/drawing/2014/main" id="{00E6F964-ED63-4106-A4C5-641E982220B0}"/>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81" name="Textfeld 63">
              <a:extLst>
                <a:ext uri="{FF2B5EF4-FFF2-40B4-BE49-F238E27FC236}">
                  <a16:creationId xmlns:a16="http://schemas.microsoft.com/office/drawing/2014/main" id="{28C945EE-49E6-4C8A-93C0-69DC72EE410E}"/>
                </a:ext>
              </a:extLst>
            </p:cNvPr>
            <p:cNvSpPr txBox="1"/>
            <p:nvPr/>
          </p:nvSpPr>
          <p:spPr>
            <a:xfrm>
              <a:off x="2694848" y="2064782"/>
              <a:ext cx="125034" cy="61555"/>
            </a:xfrm>
            <a:prstGeom prst="rect">
              <a:avLst/>
            </a:prstGeom>
          </p:spPr>
          <p:txBody>
            <a:bodyPr vert="horz" wrap="none" lIns="0" tIns="0" rIns="0" bIns="0" rtlCol="0" anchor="ctr">
              <a:spAutoFit/>
            </a:bodyPr>
            <a:lstStyle/>
            <a:p>
              <a:pPr algn="l"/>
              <a:r>
                <a:rPr lang="de-DE" sz="400" dirty="0" err="1">
                  <a:solidFill>
                    <a:schemeClr val="bg2"/>
                  </a:solidFill>
                </a:rPr>
                <a:t>index</a:t>
              </a:r>
              <a:endParaRPr lang="de-DE" sz="400" dirty="0">
                <a:solidFill>
                  <a:schemeClr val="bg2"/>
                </a:solidFill>
              </a:endParaRPr>
            </a:p>
          </p:txBody>
        </p:sp>
      </p:grpSp>
      <p:sp>
        <p:nvSpPr>
          <p:cNvPr id="154" name="Rechteck 9">
            <a:extLst>
              <a:ext uri="{FF2B5EF4-FFF2-40B4-BE49-F238E27FC236}">
                <a16:creationId xmlns:a16="http://schemas.microsoft.com/office/drawing/2014/main" id="{CF360026-C8E7-43C9-B167-FDF990AD1934}"/>
              </a:ext>
            </a:extLst>
          </p:cNvPr>
          <p:cNvSpPr/>
          <p:nvPr/>
        </p:nvSpPr>
        <p:spPr>
          <a:xfrm>
            <a:off x="907977" y="1774776"/>
            <a:ext cx="1193782" cy="385526"/>
          </a:xfrm>
          <a:prstGeom prst="rect">
            <a:avLst/>
          </a:prstGeom>
          <a:solidFill>
            <a:schemeClr val="bg1">
              <a:alpha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de-DE" sz="600" dirty="0">
              <a:solidFill>
                <a:schemeClr val="tx1"/>
              </a:solidFill>
            </a:endParaRPr>
          </a:p>
        </p:txBody>
      </p:sp>
      <p:grpSp>
        <p:nvGrpSpPr>
          <p:cNvPr id="84" name="Group 83">
            <a:extLst>
              <a:ext uri="{FF2B5EF4-FFF2-40B4-BE49-F238E27FC236}">
                <a16:creationId xmlns:a16="http://schemas.microsoft.com/office/drawing/2014/main" id="{F55B69D9-3975-4B88-9AEC-A556F86E0CF6}"/>
              </a:ext>
            </a:extLst>
          </p:cNvPr>
          <p:cNvGrpSpPr/>
          <p:nvPr/>
        </p:nvGrpSpPr>
        <p:grpSpPr>
          <a:xfrm>
            <a:off x="1745538" y="1729625"/>
            <a:ext cx="324000" cy="385555"/>
            <a:chOff x="2595365" y="1743976"/>
            <a:chExt cx="324000" cy="385555"/>
          </a:xfrm>
        </p:grpSpPr>
        <p:grpSp>
          <p:nvGrpSpPr>
            <p:cNvPr id="85" name="Gruppieren 53">
              <a:extLst>
                <a:ext uri="{FF2B5EF4-FFF2-40B4-BE49-F238E27FC236}">
                  <a16:creationId xmlns:a16="http://schemas.microsoft.com/office/drawing/2014/main" id="{6463927E-7EB9-4A55-8328-2CF006559913}"/>
                </a:ext>
              </a:extLst>
            </p:cNvPr>
            <p:cNvGrpSpPr/>
            <p:nvPr/>
          </p:nvGrpSpPr>
          <p:grpSpPr>
            <a:xfrm>
              <a:off x="2595365" y="1743976"/>
              <a:ext cx="324000" cy="324000"/>
              <a:chOff x="1769757" y="1791908"/>
              <a:chExt cx="324000" cy="324000"/>
            </a:xfrm>
          </p:grpSpPr>
          <p:pic>
            <p:nvPicPr>
              <p:cNvPr id="87" name="Grafik 54">
                <a:extLst>
                  <a:ext uri="{FF2B5EF4-FFF2-40B4-BE49-F238E27FC236}">
                    <a16:creationId xmlns:a16="http://schemas.microsoft.com/office/drawing/2014/main" id="{F017E320-C844-4729-9394-3B4C0CCF8155}"/>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88" name="Grafik 55" descr="Zahnräder">
                <a:extLst>
                  <a:ext uri="{FF2B5EF4-FFF2-40B4-BE49-F238E27FC236}">
                    <a16:creationId xmlns:a16="http://schemas.microsoft.com/office/drawing/2014/main" id="{200BE685-527A-42FF-B058-D5430D059EE9}"/>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86" name="Textfeld 63">
              <a:extLst>
                <a:ext uri="{FF2B5EF4-FFF2-40B4-BE49-F238E27FC236}">
                  <a16:creationId xmlns:a16="http://schemas.microsoft.com/office/drawing/2014/main" id="{04FC0E41-43E6-49C5-99D5-94250F0068DE}"/>
                </a:ext>
              </a:extLst>
            </p:cNvPr>
            <p:cNvSpPr txBox="1"/>
            <p:nvPr/>
          </p:nvSpPr>
          <p:spPr>
            <a:xfrm>
              <a:off x="2718091" y="2067976"/>
              <a:ext cx="78548" cy="61555"/>
            </a:xfrm>
            <a:prstGeom prst="rect">
              <a:avLst/>
            </a:prstGeom>
          </p:spPr>
          <p:txBody>
            <a:bodyPr vert="horz" wrap="none" lIns="0" tIns="0" rIns="0" bIns="0" rtlCol="0" anchor="ctr">
              <a:spAutoFit/>
            </a:bodyPr>
            <a:lstStyle/>
            <a:p>
              <a:pPr algn="l"/>
              <a:r>
                <a:rPr lang="de-DE" sz="400" dirty="0">
                  <a:solidFill>
                    <a:schemeClr val="bg2"/>
                  </a:solidFill>
                </a:rPr>
                <a:t>API</a:t>
              </a:r>
            </a:p>
          </p:txBody>
        </p:sp>
      </p:grpSp>
      <p:grpSp>
        <p:nvGrpSpPr>
          <p:cNvPr id="89" name="Group 88">
            <a:extLst>
              <a:ext uri="{FF2B5EF4-FFF2-40B4-BE49-F238E27FC236}">
                <a16:creationId xmlns:a16="http://schemas.microsoft.com/office/drawing/2014/main" id="{4C24AD0B-5319-46E0-9B0D-B98A863885AB}"/>
              </a:ext>
            </a:extLst>
          </p:cNvPr>
          <p:cNvGrpSpPr/>
          <p:nvPr/>
        </p:nvGrpSpPr>
        <p:grpSpPr>
          <a:xfrm>
            <a:off x="1362475" y="1733909"/>
            <a:ext cx="324000" cy="376422"/>
            <a:chOff x="2595365" y="1743976"/>
            <a:chExt cx="324000" cy="376422"/>
          </a:xfrm>
        </p:grpSpPr>
        <p:grpSp>
          <p:nvGrpSpPr>
            <p:cNvPr id="90" name="Gruppieren 53">
              <a:extLst>
                <a:ext uri="{FF2B5EF4-FFF2-40B4-BE49-F238E27FC236}">
                  <a16:creationId xmlns:a16="http://schemas.microsoft.com/office/drawing/2014/main" id="{0C7E9A97-F5E0-45E4-A8FA-4E1F49888F55}"/>
                </a:ext>
              </a:extLst>
            </p:cNvPr>
            <p:cNvGrpSpPr/>
            <p:nvPr/>
          </p:nvGrpSpPr>
          <p:grpSpPr>
            <a:xfrm>
              <a:off x="2595365" y="1743976"/>
              <a:ext cx="324000" cy="324000"/>
              <a:chOff x="1769757" y="1791908"/>
              <a:chExt cx="324000" cy="324000"/>
            </a:xfrm>
          </p:grpSpPr>
          <p:pic>
            <p:nvPicPr>
              <p:cNvPr id="92" name="Grafik 54">
                <a:extLst>
                  <a:ext uri="{FF2B5EF4-FFF2-40B4-BE49-F238E27FC236}">
                    <a16:creationId xmlns:a16="http://schemas.microsoft.com/office/drawing/2014/main" id="{FD838BF9-BF6B-4CBC-B75D-8A691F6B58D0}"/>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93" name="Grafik 55" descr="Zahnräder">
                <a:extLst>
                  <a:ext uri="{FF2B5EF4-FFF2-40B4-BE49-F238E27FC236}">
                    <a16:creationId xmlns:a16="http://schemas.microsoft.com/office/drawing/2014/main" id="{57FE783F-2049-45BC-970E-E705EBF9D961}"/>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91" name="Textfeld 63">
              <a:extLst>
                <a:ext uri="{FF2B5EF4-FFF2-40B4-BE49-F238E27FC236}">
                  <a16:creationId xmlns:a16="http://schemas.microsoft.com/office/drawing/2014/main" id="{345A8AF4-F706-49D9-9D3F-E08F204C1D10}"/>
                </a:ext>
              </a:extLst>
            </p:cNvPr>
            <p:cNvSpPr txBox="1"/>
            <p:nvPr/>
          </p:nvSpPr>
          <p:spPr>
            <a:xfrm>
              <a:off x="2613095" y="2058843"/>
              <a:ext cx="288541" cy="61555"/>
            </a:xfrm>
            <a:prstGeom prst="rect">
              <a:avLst/>
            </a:prstGeom>
          </p:spPr>
          <p:txBody>
            <a:bodyPr vert="horz" wrap="none" lIns="0" tIns="0" rIns="0" bIns="0" rtlCol="0" anchor="ctr">
              <a:spAutoFit/>
            </a:bodyPr>
            <a:lstStyle/>
            <a:p>
              <a:pPr algn="l"/>
              <a:r>
                <a:rPr lang="de-DE" sz="400" dirty="0" err="1">
                  <a:solidFill>
                    <a:schemeClr val="bg2"/>
                  </a:solidFill>
                </a:rPr>
                <a:t>organization</a:t>
              </a:r>
              <a:endParaRPr lang="de-DE" sz="400" dirty="0">
                <a:solidFill>
                  <a:schemeClr val="bg2"/>
                </a:solidFill>
              </a:endParaRPr>
            </a:p>
          </p:txBody>
        </p:sp>
      </p:grpSp>
      <p:grpSp>
        <p:nvGrpSpPr>
          <p:cNvPr id="94" name="Group 93">
            <a:extLst>
              <a:ext uri="{FF2B5EF4-FFF2-40B4-BE49-F238E27FC236}">
                <a16:creationId xmlns:a16="http://schemas.microsoft.com/office/drawing/2014/main" id="{30D15807-EC0B-43E7-8940-F1D114CEFE02}"/>
              </a:ext>
            </a:extLst>
          </p:cNvPr>
          <p:cNvGrpSpPr/>
          <p:nvPr/>
        </p:nvGrpSpPr>
        <p:grpSpPr>
          <a:xfrm>
            <a:off x="952346" y="1743976"/>
            <a:ext cx="341440" cy="365998"/>
            <a:chOff x="2585433" y="1743976"/>
            <a:chExt cx="341440" cy="365998"/>
          </a:xfrm>
        </p:grpSpPr>
        <p:grpSp>
          <p:nvGrpSpPr>
            <p:cNvPr id="95" name="Gruppieren 53">
              <a:extLst>
                <a:ext uri="{FF2B5EF4-FFF2-40B4-BE49-F238E27FC236}">
                  <a16:creationId xmlns:a16="http://schemas.microsoft.com/office/drawing/2014/main" id="{0C00A48E-B517-41C5-AC1B-C4AFEECF958C}"/>
                </a:ext>
              </a:extLst>
            </p:cNvPr>
            <p:cNvGrpSpPr/>
            <p:nvPr/>
          </p:nvGrpSpPr>
          <p:grpSpPr>
            <a:xfrm>
              <a:off x="2594153" y="1743976"/>
              <a:ext cx="324000" cy="324000"/>
              <a:chOff x="1768545" y="1791908"/>
              <a:chExt cx="324000" cy="324000"/>
            </a:xfrm>
          </p:grpSpPr>
          <p:pic>
            <p:nvPicPr>
              <p:cNvPr id="97" name="Grafik 54">
                <a:extLst>
                  <a:ext uri="{FF2B5EF4-FFF2-40B4-BE49-F238E27FC236}">
                    <a16:creationId xmlns:a16="http://schemas.microsoft.com/office/drawing/2014/main" id="{6E99D93F-A8E9-440C-8837-9C4055A7193D}"/>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8545" y="1791908"/>
                <a:ext cx="324000" cy="324000"/>
              </a:xfrm>
              <a:prstGeom prst="rect">
                <a:avLst/>
              </a:prstGeom>
            </p:spPr>
          </p:pic>
          <p:pic>
            <p:nvPicPr>
              <p:cNvPr id="98" name="Grafik 55" descr="Zahnräder">
                <a:extLst>
                  <a:ext uri="{FF2B5EF4-FFF2-40B4-BE49-F238E27FC236}">
                    <a16:creationId xmlns:a16="http://schemas.microsoft.com/office/drawing/2014/main" id="{A8F1570A-3E86-498F-90EF-0148711F52C2}"/>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96" name="Textfeld 63">
              <a:extLst>
                <a:ext uri="{FF2B5EF4-FFF2-40B4-BE49-F238E27FC236}">
                  <a16:creationId xmlns:a16="http://schemas.microsoft.com/office/drawing/2014/main" id="{04892DFB-FC1E-4E85-A6A7-A4505F74305F}"/>
                </a:ext>
              </a:extLst>
            </p:cNvPr>
            <p:cNvSpPr txBox="1"/>
            <p:nvPr/>
          </p:nvSpPr>
          <p:spPr>
            <a:xfrm>
              <a:off x="2585433" y="2048419"/>
              <a:ext cx="341440" cy="61555"/>
            </a:xfrm>
            <a:prstGeom prst="rect">
              <a:avLst/>
            </a:prstGeom>
          </p:spPr>
          <p:txBody>
            <a:bodyPr vert="horz" wrap="none" lIns="0" tIns="0" rIns="0" bIns="0" rtlCol="0">
              <a:spAutoFit/>
            </a:bodyPr>
            <a:lstStyle/>
            <a:p>
              <a:pPr algn="l"/>
              <a:r>
                <a:rPr lang="de-DE" sz="400" dirty="0" err="1">
                  <a:solidFill>
                    <a:schemeClr val="bg2"/>
                  </a:solidFill>
                </a:rPr>
                <a:t>authentication</a:t>
              </a:r>
              <a:endParaRPr lang="de-DE" sz="400" dirty="0">
                <a:solidFill>
                  <a:schemeClr val="bg2"/>
                </a:solidFill>
              </a:endParaRPr>
            </a:p>
          </p:txBody>
        </p:sp>
      </p:grpSp>
      <p:grpSp>
        <p:nvGrpSpPr>
          <p:cNvPr id="99" name="Group 98">
            <a:extLst>
              <a:ext uri="{FF2B5EF4-FFF2-40B4-BE49-F238E27FC236}">
                <a16:creationId xmlns:a16="http://schemas.microsoft.com/office/drawing/2014/main" id="{5D57E2E4-79CE-4034-AE86-E504E768862A}"/>
              </a:ext>
            </a:extLst>
          </p:cNvPr>
          <p:cNvGrpSpPr/>
          <p:nvPr/>
        </p:nvGrpSpPr>
        <p:grpSpPr>
          <a:xfrm>
            <a:off x="881200" y="2197223"/>
            <a:ext cx="324000" cy="381342"/>
            <a:chOff x="2595365" y="1743976"/>
            <a:chExt cx="324000" cy="381342"/>
          </a:xfrm>
        </p:grpSpPr>
        <p:grpSp>
          <p:nvGrpSpPr>
            <p:cNvPr id="100" name="Gruppieren 53">
              <a:extLst>
                <a:ext uri="{FF2B5EF4-FFF2-40B4-BE49-F238E27FC236}">
                  <a16:creationId xmlns:a16="http://schemas.microsoft.com/office/drawing/2014/main" id="{40D1B1A8-6EE3-4E30-B0F3-27D07B6A0D9E}"/>
                </a:ext>
              </a:extLst>
            </p:cNvPr>
            <p:cNvGrpSpPr/>
            <p:nvPr/>
          </p:nvGrpSpPr>
          <p:grpSpPr>
            <a:xfrm>
              <a:off x="2595365" y="1743976"/>
              <a:ext cx="324000" cy="324000"/>
              <a:chOff x="1769757" y="1791908"/>
              <a:chExt cx="324000" cy="324000"/>
            </a:xfrm>
          </p:grpSpPr>
          <p:pic>
            <p:nvPicPr>
              <p:cNvPr id="102" name="Grafik 54">
                <a:extLst>
                  <a:ext uri="{FF2B5EF4-FFF2-40B4-BE49-F238E27FC236}">
                    <a16:creationId xmlns:a16="http://schemas.microsoft.com/office/drawing/2014/main" id="{19360DC5-9EFA-4779-8DE6-8566DD7651ED}"/>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03" name="Grafik 55" descr="Zahnräder">
                <a:extLst>
                  <a:ext uri="{FF2B5EF4-FFF2-40B4-BE49-F238E27FC236}">
                    <a16:creationId xmlns:a16="http://schemas.microsoft.com/office/drawing/2014/main" id="{B6268330-744C-44D5-AC13-440317BD2660}"/>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01" name="Textfeld 63">
              <a:extLst>
                <a:ext uri="{FF2B5EF4-FFF2-40B4-BE49-F238E27FC236}">
                  <a16:creationId xmlns:a16="http://schemas.microsoft.com/office/drawing/2014/main" id="{3374F995-E3B6-42B0-8A48-8BE342E96A1E}"/>
                </a:ext>
              </a:extLst>
            </p:cNvPr>
            <p:cNvSpPr txBox="1"/>
            <p:nvPr/>
          </p:nvSpPr>
          <p:spPr>
            <a:xfrm>
              <a:off x="2637941" y="2063763"/>
              <a:ext cx="238848" cy="61555"/>
            </a:xfrm>
            <a:prstGeom prst="rect">
              <a:avLst/>
            </a:prstGeom>
          </p:spPr>
          <p:txBody>
            <a:bodyPr vert="horz" wrap="none" lIns="0" tIns="0" rIns="0" bIns="0" rtlCol="0" anchor="ctr">
              <a:spAutoFit/>
            </a:bodyPr>
            <a:lstStyle/>
            <a:p>
              <a:pPr algn="l"/>
              <a:r>
                <a:rPr lang="de-DE" sz="400" dirty="0" err="1">
                  <a:solidFill>
                    <a:schemeClr val="bg2"/>
                  </a:solidFill>
                </a:rPr>
                <a:t>repository</a:t>
              </a:r>
              <a:endParaRPr lang="de-DE" sz="400" dirty="0">
                <a:solidFill>
                  <a:schemeClr val="bg2"/>
                </a:solidFill>
              </a:endParaRPr>
            </a:p>
          </p:txBody>
        </p:sp>
      </p:grpSp>
      <p:grpSp>
        <p:nvGrpSpPr>
          <p:cNvPr id="104" name="Group 103">
            <a:extLst>
              <a:ext uri="{FF2B5EF4-FFF2-40B4-BE49-F238E27FC236}">
                <a16:creationId xmlns:a16="http://schemas.microsoft.com/office/drawing/2014/main" id="{647C8EFF-6B77-4474-A758-D306DE58EDCF}"/>
              </a:ext>
            </a:extLst>
          </p:cNvPr>
          <p:cNvGrpSpPr/>
          <p:nvPr/>
        </p:nvGrpSpPr>
        <p:grpSpPr>
          <a:xfrm>
            <a:off x="1335545" y="2195384"/>
            <a:ext cx="324000" cy="382361"/>
            <a:chOff x="2595365" y="1743976"/>
            <a:chExt cx="324000" cy="382361"/>
          </a:xfrm>
        </p:grpSpPr>
        <p:grpSp>
          <p:nvGrpSpPr>
            <p:cNvPr id="105" name="Gruppieren 53">
              <a:extLst>
                <a:ext uri="{FF2B5EF4-FFF2-40B4-BE49-F238E27FC236}">
                  <a16:creationId xmlns:a16="http://schemas.microsoft.com/office/drawing/2014/main" id="{32C615E1-CF83-4B06-9CD1-EBC0C67E2F0F}"/>
                </a:ext>
              </a:extLst>
            </p:cNvPr>
            <p:cNvGrpSpPr/>
            <p:nvPr/>
          </p:nvGrpSpPr>
          <p:grpSpPr>
            <a:xfrm>
              <a:off x="2595365" y="1743976"/>
              <a:ext cx="324000" cy="324000"/>
              <a:chOff x="1769757" y="1791908"/>
              <a:chExt cx="324000" cy="324000"/>
            </a:xfrm>
          </p:grpSpPr>
          <p:pic>
            <p:nvPicPr>
              <p:cNvPr id="107" name="Grafik 54">
                <a:extLst>
                  <a:ext uri="{FF2B5EF4-FFF2-40B4-BE49-F238E27FC236}">
                    <a16:creationId xmlns:a16="http://schemas.microsoft.com/office/drawing/2014/main" id="{8FD129A6-A03B-4F31-9AD8-B85437DAB033}"/>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08" name="Grafik 55" descr="Zahnräder">
                <a:extLst>
                  <a:ext uri="{FF2B5EF4-FFF2-40B4-BE49-F238E27FC236}">
                    <a16:creationId xmlns:a16="http://schemas.microsoft.com/office/drawing/2014/main" id="{7BB696C7-9035-43EC-AF6B-87140673542A}"/>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06" name="Textfeld 63">
              <a:extLst>
                <a:ext uri="{FF2B5EF4-FFF2-40B4-BE49-F238E27FC236}">
                  <a16:creationId xmlns:a16="http://schemas.microsoft.com/office/drawing/2014/main" id="{3CFBB350-3D21-4822-B750-C4B256FBE234}"/>
                </a:ext>
              </a:extLst>
            </p:cNvPr>
            <p:cNvSpPr txBox="1"/>
            <p:nvPr/>
          </p:nvSpPr>
          <p:spPr>
            <a:xfrm>
              <a:off x="2698054" y="2064782"/>
              <a:ext cx="118622" cy="61555"/>
            </a:xfrm>
            <a:prstGeom prst="rect">
              <a:avLst/>
            </a:prstGeom>
          </p:spPr>
          <p:txBody>
            <a:bodyPr vert="horz" wrap="none" lIns="0" tIns="0" rIns="0" bIns="0" rtlCol="0" anchor="ctr">
              <a:spAutoFit/>
            </a:bodyPr>
            <a:lstStyle/>
            <a:p>
              <a:pPr algn="l"/>
              <a:r>
                <a:rPr lang="de-DE" sz="400" dirty="0" err="1">
                  <a:solidFill>
                    <a:schemeClr val="bg2"/>
                  </a:solidFill>
                </a:rPr>
                <a:t>audit</a:t>
              </a:r>
              <a:endParaRPr lang="de-DE" sz="400" dirty="0">
                <a:solidFill>
                  <a:schemeClr val="bg2"/>
                </a:solidFill>
              </a:endParaRPr>
            </a:p>
          </p:txBody>
        </p:sp>
      </p:grpSp>
      <p:grpSp>
        <p:nvGrpSpPr>
          <p:cNvPr id="109" name="Group 108">
            <a:extLst>
              <a:ext uri="{FF2B5EF4-FFF2-40B4-BE49-F238E27FC236}">
                <a16:creationId xmlns:a16="http://schemas.microsoft.com/office/drawing/2014/main" id="{AB791906-C62A-494C-82F7-773DE002E265}"/>
              </a:ext>
            </a:extLst>
          </p:cNvPr>
          <p:cNvGrpSpPr/>
          <p:nvPr/>
        </p:nvGrpSpPr>
        <p:grpSpPr>
          <a:xfrm>
            <a:off x="1831225" y="2202994"/>
            <a:ext cx="324000" cy="382361"/>
            <a:chOff x="2595365" y="1743976"/>
            <a:chExt cx="324000" cy="382361"/>
          </a:xfrm>
        </p:grpSpPr>
        <p:grpSp>
          <p:nvGrpSpPr>
            <p:cNvPr id="110" name="Gruppieren 53">
              <a:extLst>
                <a:ext uri="{FF2B5EF4-FFF2-40B4-BE49-F238E27FC236}">
                  <a16:creationId xmlns:a16="http://schemas.microsoft.com/office/drawing/2014/main" id="{CB3977D2-9059-4413-9199-74C8078C8D3D}"/>
                </a:ext>
              </a:extLst>
            </p:cNvPr>
            <p:cNvGrpSpPr/>
            <p:nvPr/>
          </p:nvGrpSpPr>
          <p:grpSpPr>
            <a:xfrm>
              <a:off x="2595365" y="1743976"/>
              <a:ext cx="324000" cy="324000"/>
              <a:chOff x="1769757" y="1791908"/>
              <a:chExt cx="324000" cy="324000"/>
            </a:xfrm>
          </p:grpSpPr>
          <p:pic>
            <p:nvPicPr>
              <p:cNvPr id="112" name="Grafik 54">
                <a:extLst>
                  <a:ext uri="{FF2B5EF4-FFF2-40B4-BE49-F238E27FC236}">
                    <a16:creationId xmlns:a16="http://schemas.microsoft.com/office/drawing/2014/main" id="{B39DDC46-576B-4DF8-836A-E2B2BEA39291}"/>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13" name="Grafik 55" descr="Zahnräder">
                <a:extLst>
                  <a:ext uri="{FF2B5EF4-FFF2-40B4-BE49-F238E27FC236}">
                    <a16:creationId xmlns:a16="http://schemas.microsoft.com/office/drawing/2014/main" id="{94F8E97C-1A90-4F40-BE49-F420252ABCD6}"/>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11" name="Textfeld 63">
              <a:extLst>
                <a:ext uri="{FF2B5EF4-FFF2-40B4-BE49-F238E27FC236}">
                  <a16:creationId xmlns:a16="http://schemas.microsoft.com/office/drawing/2014/main" id="{3A91BB87-5FD4-4B97-985A-A3C5A39FDE99}"/>
                </a:ext>
              </a:extLst>
            </p:cNvPr>
            <p:cNvSpPr txBox="1"/>
            <p:nvPr/>
          </p:nvSpPr>
          <p:spPr>
            <a:xfrm>
              <a:off x="2670001" y="2064782"/>
              <a:ext cx="174728" cy="61555"/>
            </a:xfrm>
            <a:prstGeom prst="rect">
              <a:avLst/>
            </a:prstGeom>
          </p:spPr>
          <p:txBody>
            <a:bodyPr vert="horz" wrap="none" lIns="0" tIns="0" rIns="0" bIns="0" rtlCol="0">
              <a:spAutoFit/>
            </a:bodyPr>
            <a:lstStyle/>
            <a:p>
              <a:pPr algn="l"/>
              <a:r>
                <a:rPr lang="de-DE" sz="400" dirty="0" err="1">
                  <a:solidFill>
                    <a:schemeClr val="bg2"/>
                  </a:solidFill>
                </a:rPr>
                <a:t>system</a:t>
              </a:r>
              <a:endParaRPr lang="de-DE" sz="400" dirty="0">
                <a:solidFill>
                  <a:schemeClr val="bg2"/>
                </a:solidFill>
              </a:endParaRPr>
            </a:p>
          </p:txBody>
        </p:sp>
      </p:grpSp>
      <p:grpSp>
        <p:nvGrpSpPr>
          <p:cNvPr id="114" name="Group 113">
            <a:extLst>
              <a:ext uri="{FF2B5EF4-FFF2-40B4-BE49-F238E27FC236}">
                <a16:creationId xmlns:a16="http://schemas.microsoft.com/office/drawing/2014/main" id="{344B69BC-2E4C-42A3-A995-2FE5F261ACC4}"/>
              </a:ext>
            </a:extLst>
          </p:cNvPr>
          <p:cNvGrpSpPr/>
          <p:nvPr/>
        </p:nvGrpSpPr>
        <p:grpSpPr>
          <a:xfrm>
            <a:off x="3502457" y="1891294"/>
            <a:ext cx="324000" cy="347085"/>
            <a:chOff x="2595365" y="1743976"/>
            <a:chExt cx="324000" cy="347085"/>
          </a:xfrm>
        </p:grpSpPr>
        <p:grpSp>
          <p:nvGrpSpPr>
            <p:cNvPr id="115" name="Gruppieren 53">
              <a:extLst>
                <a:ext uri="{FF2B5EF4-FFF2-40B4-BE49-F238E27FC236}">
                  <a16:creationId xmlns:a16="http://schemas.microsoft.com/office/drawing/2014/main" id="{24B20DAA-86CB-462C-A829-34BD3516B6F2}"/>
                </a:ext>
              </a:extLst>
            </p:cNvPr>
            <p:cNvGrpSpPr/>
            <p:nvPr/>
          </p:nvGrpSpPr>
          <p:grpSpPr>
            <a:xfrm>
              <a:off x="2595365" y="1743976"/>
              <a:ext cx="324000" cy="324000"/>
              <a:chOff x="1769757" y="1791908"/>
              <a:chExt cx="324000" cy="324000"/>
            </a:xfrm>
          </p:grpSpPr>
          <p:pic>
            <p:nvPicPr>
              <p:cNvPr id="117" name="Grafik 54">
                <a:extLst>
                  <a:ext uri="{FF2B5EF4-FFF2-40B4-BE49-F238E27FC236}">
                    <a16:creationId xmlns:a16="http://schemas.microsoft.com/office/drawing/2014/main" id="{65EB77CF-3016-4BFD-8030-B40CD85A7D3F}"/>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18" name="Grafik 55" descr="Zahnräder">
                <a:extLst>
                  <a:ext uri="{FF2B5EF4-FFF2-40B4-BE49-F238E27FC236}">
                    <a16:creationId xmlns:a16="http://schemas.microsoft.com/office/drawing/2014/main" id="{AFF6F909-33A0-447F-8DEC-2155B72E1727}"/>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16" name="Textfeld 63">
              <a:extLst>
                <a:ext uri="{FF2B5EF4-FFF2-40B4-BE49-F238E27FC236}">
                  <a16:creationId xmlns:a16="http://schemas.microsoft.com/office/drawing/2014/main" id="{2A1FB074-9E6F-451C-97ED-0E41B65AB072}"/>
                </a:ext>
              </a:extLst>
            </p:cNvPr>
            <p:cNvSpPr txBox="1"/>
            <p:nvPr/>
          </p:nvSpPr>
          <p:spPr>
            <a:xfrm>
              <a:off x="2644353" y="2029506"/>
              <a:ext cx="226024" cy="61555"/>
            </a:xfrm>
            <a:prstGeom prst="rect">
              <a:avLst/>
            </a:prstGeom>
          </p:spPr>
          <p:txBody>
            <a:bodyPr vert="horz" wrap="none" lIns="0" tIns="0" rIns="0" bIns="0" rtlCol="0" anchor="ctr">
              <a:spAutoFit/>
            </a:bodyPr>
            <a:lstStyle/>
            <a:p>
              <a:pPr algn="l"/>
              <a:r>
                <a:rPr lang="de-DE" sz="400" dirty="0" err="1">
                  <a:solidFill>
                    <a:schemeClr val="bg2"/>
                  </a:solidFill>
                </a:rPr>
                <a:t>controller</a:t>
              </a:r>
              <a:endParaRPr lang="de-DE" sz="400" dirty="0">
                <a:solidFill>
                  <a:schemeClr val="bg2"/>
                </a:solidFill>
              </a:endParaRPr>
            </a:p>
          </p:txBody>
        </p:sp>
      </p:grpSp>
      <p:grpSp>
        <p:nvGrpSpPr>
          <p:cNvPr id="119" name="Group 118">
            <a:extLst>
              <a:ext uri="{FF2B5EF4-FFF2-40B4-BE49-F238E27FC236}">
                <a16:creationId xmlns:a16="http://schemas.microsoft.com/office/drawing/2014/main" id="{A4E448F8-7E96-492F-84E7-D1233310D21E}"/>
              </a:ext>
            </a:extLst>
          </p:cNvPr>
          <p:cNvGrpSpPr/>
          <p:nvPr/>
        </p:nvGrpSpPr>
        <p:grpSpPr>
          <a:xfrm>
            <a:off x="3221546" y="2141851"/>
            <a:ext cx="400751" cy="379141"/>
            <a:chOff x="2562857" y="1743976"/>
            <a:chExt cx="400751" cy="379141"/>
          </a:xfrm>
        </p:grpSpPr>
        <p:grpSp>
          <p:nvGrpSpPr>
            <p:cNvPr id="120" name="Gruppieren 53">
              <a:extLst>
                <a:ext uri="{FF2B5EF4-FFF2-40B4-BE49-F238E27FC236}">
                  <a16:creationId xmlns:a16="http://schemas.microsoft.com/office/drawing/2014/main" id="{E17FBC26-05B3-48C6-84F6-AB38C242CFF0}"/>
                </a:ext>
              </a:extLst>
            </p:cNvPr>
            <p:cNvGrpSpPr/>
            <p:nvPr/>
          </p:nvGrpSpPr>
          <p:grpSpPr>
            <a:xfrm>
              <a:off x="2601232" y="1743976"/>
              <a:ext cx="324000" cy="324000"/>
              <a:chOff x="1775624" y="1791908"/>
              <a:chExt cx="324000" cy="324000"/>
            </a:xfrm>
          </p:grpSpPr>
          <p:pic>
            <p:nvPicPr>
              <p:cNvPr id="122" name="Grafik 54">
                <a:extLst>
                  <a:ext uri="{FF2B5EF4-FFF2-40B4-BE49-F238E27FC236}">
                    <a16:creationId xmlns:a16="http://schemas.microsoft.com/office/drawing/2014/main" id="{0F4EFA21-282D-44D7-8FE0-0A41B23CADB1}"/>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75624" y="1791908"/>
                <a:ext cx="324000" cy="324000"/>
              </a:xfrm>
              <a:prstGeom prst="rect">
                <a:avLst/>
              </a:prstGeom>
            </p:spPr>
          </p:pic>
          <p:pic>
            <p:nvPicPr>
              <p:cNvPr id="123" name="Grafik 55" descr="Zahnräder">
                <a:extLst>
                  <a:ext uri="{FF2B5EF4-FFF2-40B4-BE49-F238E27FC236}">
                    <a16:creationId xmlns:a16="http://schemas.microsoft.com/office/drawing/2014/main" id="{CBEAAF6D-ABFB-4B8D-B0AD-5EEC3B1C7C5A}"/>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21" name="Textfeld 63">
              <a:extLst>
                <a:ext uri="{FF2B5EF4-FFF2-40B4-BE49-F238E27FC236}">
                  <a16:creationId xmlns:a16="http://schemas.microsoft.com/office/drawing/2014/main" id="{FC3DADFB-DFD7-47B0-815D-AA724660B82A}"/>
                </a:ext>
              </a:extLst>
            </p:cNvPr>
            <p:cNvSpPr txBox="1"/>
            <p:nvPr/>
          </p:nvSpPr>
          <p:spPr>
            <a:xfrm>
              <a:off x="2562857" y="2061562"/>
              <a:ext cx="400751" cy="61555"/>
            </a:xfrm>
            <a:prstGeom prst="rect">
              <a:avLst/>
            </a:prstGeom>
          </p:spPr>
          <p:txBody>
            <a:bodyPr vert="horz" wrap="none" lIns="0" tIns="0" rIns="0" bIns="0" rtlCol="0" anchor="ctr">
              <a:spAutoFit/>
            </a:bodyPr>
            <a:lstStyle/>
            <a:p>
              <a:pPr algn="l"/>
              <a:r>
                <a:rPr lang="de-DE" sz="400" dirty="0">
                  <a:solidFill>
                    <a:schemeClr val="bg2"/>
                  </a:solidFill>
                </a:rPr>
                <a:t>Content </a:t>
              </a:r>
              <a:r>
                <a:rPr lang="de-DE" sz="400" dirty="0" err="1">
                  <a:solidFill>
                    <a:schemeClr val="bg2"/>
                  </a:solidFill>
                </a:rPr>
                <a:t>analyzer</a:t>
              </a:r>
              <a:endParaRPr lang="de-DE" sz="400" dirty="0">
                <a:solidFill>
                  <a:schemeClr val="bg2"/>
                </a:solidFill>
              </a:endParaRPr>
            </a:p>
          </p:txBody>
        </p:sp>
      </p:grpSp>
      <p:grpSp>
        <p:nvGrpSpPr>
          <p:cNvPr id="124" name="Group 123">
            <a:extLst>
              <a:ext uri="{FF2B5EF4-FFF2-40B4-BE49-F238E27FC236}">
                <a16:creationId xmlns:a16="http://schemas.microsoft.com/office/drawing/2014/main" id="{140CD7AC-0E18-4FAC-B916-339EA4F38D94}"/>
              </a:ext>
            </a:extLst>
          </p:cNvPr>
          <p:cNvGrpSpPr/>
          <p:nvPr/>
        </p:nvGrpSpPr>
        <p:grpSpPr>
          <a:xfrm>
            <a:off x="4031315" y="1802518"/>
            <a:ext cx="324000" cy="382361"/>
            <a:chOff x="2595365" y="1743976"/>
            <a:chExt cx="324000" cy="382361"/>
          </a:xfrm>
        </p:grpSpPr>
        <p:grpSp>
          <p:nvGrpSpPr>
            <p:cNvPr id="125" name="Gruppieren 53">
              <a:extLst>
                <a:ext uri="{FF2B5EF4-FFF2-40B4-BE49-F238E27FC236}">
                  <a16:creationId xmlns:a16="http://schemas.microsoft.com/office/drawing/2014/main" id="{30F39414-C383-4F08-B101-F8EF2CEAE801}"/>
                </a:ext>
              </a:extLst>
            </p:cNvPr>
            <p:cNvGrpSpPr/>
            <p:nvPr/>
          </p:nvGrpSpPr>
          <p:grpSpPr>
            <a:xfrm>
              <a:off x="2595365" y="1743976"/>
              <a:ext cx="324000" cy="324000"/>
              <a:chOff x="1769757" y="1791908"/>
              <a:chExt cx="324000" cy="324000"/>
            </a:xfrm>
          </p:grpSpPr>
          <p:pic>
            <p:nvPicPr>
              <p:cNvPr id="127" name="Grafik 54">
                <a:extLst>
                  <a:ext uri="{FF2B5EF4-FFF2-40B4-BE49-F238E27FC236}">
                    <a16:creationId xmlns:a16="http://schemas.microsoft.com/office/drawing/2014/main" id="{9A546435-FEC6-4763-9D46-645419DD58DE}"/>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28" name="Grafik 55" descr="Zahnräder">
                <a:extLst>
                  <a:ext uri="{FF2B5EF4-FFF2-40B4-BE49-F238E27FC236}">
                    <a16:creationId xmlns:a16="http://schemas.microsoft.com/office/drawing/2014/main" id="{EB9D5AD0-3F8F-41E0-B428-EC11F698EF75}"/>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26" name="Textfeld 63">
              <a:extLst>
                <a:ext uri="{FF2B5EF4-FFF2-40B4-BE49-F238E27FC236}">
                  <a16:creationId xmlns:a16="http://schemas.microsoft.com/office/drawing/2014/main" id="{3EDB622A-4E0A-439F-9A96-D6EEDE8DA758}"/>
                </a:ext>
              </a:extLst>
            </p:cNvPr>
            <p:cNvSpPr txBox="1"/>
            <p:nvPr/>
          </p:nvSpPr>
          <p:spPr>
            <a:xfrm>
              <a:off x="2686031" y="2064782"/>
              <a:ext cx="142668" cy="61555"/>
            </a:xfrm>
            <a:prstGeom prst="rect">
              <a:avLst/>
            </a:prstGeom>
          </p:spPr>
          <p:txBody>
            <a:bodyPr vert="horz" wrap="none" lIns="0" tIns="0" rIns="0" bIns="0" rtlCol="0" anchor="ctr">
              <a:spAutoFit/>
            </a:bodyPr>
            <a:lstStyle/>
            <a:p>
              <a:pPr algn="l"/>
              <a:r>
                <a:rPr lang="de-DE" sz="400" dirty="0" err="1">
                  <a:solidFill>
                    <a:schemeClr val="bg2"/>
                  </a:solidFill>
                </a:rPr>
                <a:t>admin</a:t>
              </a:r>
              <a:endParaRPr lang="de-DE" sz="400" dirty="0">
                <a:solidFill>
                  <a:schemeClr val="bg2"/>
                </a:solidFill>
              </a:endParaRPr>
            </a:p>
          </p:txBody>
        </p:sp>
      </p:grpSp>
      <p:grpSp>
        <p:nvGrpSpPr>
          <p:cNvPr id="129" name="Group 128">
            <a:extLst>
              <a:ext uri="{FF2B5EF4-FFF2-40B4-BE49-F238E27FC236}">
                <a16:creationId xmlns:a16="http://schemas.microsoft.com/office/drawing/2014/main" id="{8689B024-CC86-4CF5-A496-7AC4E254C39D}"/>
              </a:ext>
            </a:extLst>
          </p:cNvPr>
          <p:cNvGrpSpPr/>
          <p:nvPr/>
        </p:nvGrpSpPr>
        <p:grpSpPr>
          <a:xfrm>
            <a:off x="4041342" y="2163509"/>
            <a:ext cx="324000" cy="385555"/>
            <a:chOff x="2595365" y="1743976"/>
            <a:chExt cx="324000" cy="385555"/>
          </a:xfrm>
        </p:grpSpPr>
        <p:grpSp>
          <p:nvGrpSpPr>
            <p:cNvPr id="130" name="Gruppieren 53">
              <a:extLst>
                <a:ext uri="{FF2B5EF4-FFF2-40B4-BE49-F238E27FC236}">
                  <a16:creationId xmlns:a16="http://schemas.microsoft.com/office/drawing/2014/main" id="{E56C2C69-FB45-49E7-AE7B-7A00D5489376}"/>
                </a:ext>
              </a:extLst>
            </p:cNvPr>
            <p:cNvGrpSpPr/>
            <p:nvPr/>
          </p:nvGrpSpPr>
          <p:grpSpPr>
            <a:xfrm>
              <a:off x="2595365" y="1743976"/>
              <a:ext cx="324000" cy="324000"/>
              <a:chOff x="1769757" y="1791908"/>
              <a:chExt cx="324000" cy="324000"/>
            </a:xfrm>
          </p:grpSpPr>
          <p:pic>
            <p:nvPicPr>
              <p:cNvPr id="132" name="Grafik 54">
                <a:extLst>
                  <a:ext uri="{FF2B5EF4-FFF2-40B4-BE49-F238E27FC236}">
                    <a16:creationId xmlns:a16="http://schemas.microsoft.com/office/drawing/2014/main" id="{658EFEAD-138F-4C9E-BDF5-E5A00B5B8687}"/>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33" name="Grafik 55" descr="Zahnräder">
                <a:extLst>
                  <a:ext uri="{FF2B5EF4-FFF2-40B4-BE49-F238E27FC236}">
                    <a16:creationId xmlns:a16="http://schemas.microsoft.com/office/drawing/2014/main" id="{2D1847B2-6409-4D5C-8055-0354F9A9A959}"/>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31" name="Textfeld 63">
              <a:extLst>
                <a:ext uri="{FF2B5EF4-FFF2-40B4-BE49-F238E27FC236}">
                  <a16:creationId xmlns:a16="http://schemas.microsoft.com/office/drawing/2014/main" id="{FB22A109-D8A0-493D-BBA7-CAA29CC075B2}"/>
                </a:ext>
              </a:extLst>
            </p:cNvPr>
            <p:cNvSpPr txBox="1"/>
            <p:nvPr/>
          </p:nvSpPr>
          <p:spPr>
            <a:xfrm>
              <a:off x="2685230" y="2067976"/>
              <a:ext cx="144270" cy="61555"/>
            </a:xfrm>
            <a:prstGeom prst="rect">
              <a:avLst/>
            </a:prstGeom>
          </p:spPr>
          <p:txBody>
            <a:bodyPr vert="horz" wrap="none" lIns="0" tIns="0" rIns="0" bIns="0" rtlCol="0" anchor="ctr">
              <a:spAutoFit/>
            </a:bodyPr>
            <a:lstStyle/>
            <a:p>
              <a:pPr algn="l"/>
              <a:r>
                <a:rPr lang="de-DE" sz="400" dirty="0" err="1">
                  <a:solidFill>
                    <a:schemeClr val="bg2"/>
                  </a:solidFill>
                </a:rPr>
                <a:t>config</a:t>
              </a:r>
              <a:endParaRPr lang="de-DE" sz="400" dirty="0">
                <a:solidFill>
                  <a:schemeClr val="bg2"/>
                </a:solidFill>
              </a:endParaRPr>
            </a:p>
          </p:txBody>
        </p:sp>
      </p:grpSp>
      <p:grpSp>
        <p:nvGrpSpPr>
          <p:cNvPr id="134" name="Group 133">
            <a:extLst>
              <a:ext uri="{FF2B5EF4-FFF2-40B4-BE49-F238E27FC236}">
                <a16:creationId xmlns:a16="http://schemas.microsoft.com/office/drawing/2014/main" id="{B890C73A-2849-4FE5-8DB4-40C151ECA862}"/>
              </a:ext>
            </a:extLst>
          </p:cNvPr>
          <p:cNvGrpSpPr/>
          <p:nvPr/>
        </p:nvGrpSpPr>
        <p:grpSpPr>
          <a:xfrm>
            <a:off x="4629026" y="1766057"/>
            <a:ext cx="324000" cy="382361"/>
            <a:chOff x="2595365" y="1743976"/>
            <a:chExt cx="324000" cy="382361"/>
          </a:xfrm>
        </p:grpSpPr>
        <p:grpSp>
          <p:nvGrpSpPr>
            <p:cNvPr id="135" name="Gruppieren 53">
              <a:extLst>
                <a:ext uri="{FF2B5EF4-FFF2-40B4-BE49-F238E27FC236}">
                  <a16:creationId xmlns:a16="http://schemas.microsoft.com/office/drawing/2014/main" id="{91E35CF0-AEB3-425F-A5EF-A810580C9899}"/>
                </a:ext>
              </a:extLst>
            </p:cNvPr>
            <p:cNvGrpSpPr/>
            <p:nvPr/>
          </p:nvGrpSpPr>
          <p:grpSpPr>
            <a:xfrm>
              <a:off x="2595365" y="1743976"/>
              <a:ext cx="324000" cy="324000"/>
              <a:chOff x="1769757" y="1791908"/>
              <a:chExt cx="324000" cy="324000"/>
            </a:xfrm>
          </p:grpSpPr>
          <p:pic>
            <p:nvPicPr>
              <p:cNvPr id="137" name="Grafik 54">
                <a:extLst>
                  <a:ext uri="{FF2B5EF4-FFF2-40B4-BE49-F238E27FC236}">
                    <a16:creationId xmlns:a16="http://schemas.microsoft.com/office/drawing/2014/main" id="{C72F0F53-BAE4-4CD4-B4AD-562B14140B78}"/>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38" name="Grafik 55" descr="Zahnräder">
                <a:extLst>
                  <a:ext uri="{FF2B5EF4-FFF2-40B4-BE49-F238E27FC236}">
                    <a16:creationId xmlns:a16="http://schemas.microsoft.com/office/drawing/2014/main" id="{C28F7CF8-B01A-474E-83F4-F190B6061883}"/>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36" name="Textfeld 63">
              <a:extLst>
                <a:ext uri="{FF2B5EF4-FFF2-40B4-BE49-F238E27FC236}">
                  <a16:creationId xmlns:a16="http://schemas.microsoft.com/office/drawing/2014/main" id="{21DF3B1B-93F8-461A-AE8B-7D0593EE2FB2}"/>
                </a:ext>
              </a:extLst>
            </p:cNvPr>
            <p:cNvSpPr txBox="1"/>
            <p:nvPr/>
          </p:nvSpPr>
          <p:spPr>
            <a:xfrm>
              <a:off x="2691642" y="2064782"/>
              <a:ext cx="131446" cy="61555"/>
            </a:xfrm>
            <a:prstGeom prst="rect">
              <a:avLst/>
            </a:prstGeom>
          </p:spPr>
          <p:txBody>
            <a:bodyPr vert="horz" wrap="none" lIns="0" tIns="0" rIns="0" bIns="0" rtlCol="0" anchor="ctr">
              <a:spAutoFit/>
            </a:bodyPr>
            <a:lstStyle/>
            <a:p>
              <a:pPr algn="l"/>
              <a:r>
                <a:rPr lang="de-DE" sz="400" dirty="0" err="1">
                  <a:solidFill>
                    <a:schemeClr val="bg2"/>
                  </a:solidFill>
                </a:rPr>
                <a:t>client</a:t>
              </a:r>
              <a:endParaRPr lang="de-DE" sz="400" dirty="0">
                <a:solidFill>
                  <a:schemeClr val="bg2"/>
                </a:solidFill>
              </a:endParaRPr>
            </a:p>
          </p:txBody>
        </p:sp>
      </p:grpSp>
      <p:grpSp>
        <p:nvGrpSpPr>
          <p:cNvPr id="139" name="Group 138">
            <a:extLst>
              <a:ext uri="{FF2B5EF4-FFF2-40B4-BE49-F238E27FC236}">
                <a16:creationId xmlns:a16="http://schemas.microsoft.com/office/drawing/2014/main" id="{662BABB9-B63A-419F-AF0A-299768AE642E}"/>
              </a:ext>
            </a:extLst>
          </p:cNvPr>
          <p:cNvGrpSpPr/>
          <p:nvPr/>
        </p:nvGrpSpPr>
        <p:grpSpPr>
          <a:xfrm>
            <a:off x="4956989" y="1763806"/>
            <a:ext cx="324000" cy="382361"/>
            <a:chOff x="2595365" y="1743976"/>
            <a:chExt cx="324000" cy="382361"/>
          </a:xfrm>
        </p:grpSpPr>
        <p:grpSp>
          <p:nvGrpSpPr>
            <p:cNvPr id="140" name="Gruppieren 53">
              <a:extLst>
                <a:ext uri="{FF2B5EF4-FFF2-40B4-BE49-F238E27FC236}">
                  <a16:creationId xmlns:a16="http://schemas.microsoft.com/office/drawing/2014/main" id="{DF249C7A-2585-4FC6-A441-7BD27755F631}"/>
                </a:ext>
              </a:extLst>
            </p:cNvPr>
            <p:cNvGrpSpPr/>
            <p:nvPr/>
          </p:nvGrpSpPr>
          <p:grpSpPr>
            <a:xfrm>
              <a:off x="2595365" y="1743976"/>
              <a:ext cx="324000" cy="324000"/>
              <a:chOff x="1769757" y="1791908"/>
              <a:chExt cx="324000" cy="324000"/>
            </a:xfrm>
          </p:grpSpPr>
          <p:pic>
            <p:nvPicPr>
              <p:cNvPr id="142" name="Grafik 54">
                <a:extLst>
                  <a:ext uri="{FF2B5EF4-FFF2-40B4-BE49-F238E27FC236}">
                    <a16:creationId xmlns:a16="http://schemas.microsoft.com/office/drawing/2014/main" id="{1C38D3B2-CF90-448E-B137-B0FEE5A58BC2}"/>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43" name="Grafik 55" descr="Zahnräder">
                <a:extLst>
                  <a:ext uri="{FF2B5EF4-FFF2-40B4-BE49-F238E27FC236}">
                    <a16:creationId xmlns:a16="http://schemas.microsoft.com/office/drawing/2014/main" id="{123F483D-AFE6-4730-8965-249F6B6CA49C}"/>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41" name="Textfeld 63">
              <a:extLst>
                <a:ext uri="{FF2B5EF4-FFF2-40B4-BE49-F238E27FC236}">
                  <a16:creationId xmlns:a16="http://schemas.microsoft.com/office/drawing/2014/main" id="{452F5B01-753A-48E8-8653-9D41E22E8534}"/>
                </a:ext>
              </a:extLst>
            </p:cNvPr>
            <p:cNvSpPr txBox="1"/>
            <p:nvPr/>
          </p:nvSpPr>
          <p:spPr>
            <a:xfrm>
              <a:off x="2682024" y="2064782"/>
              <a:ext cx="150682" cy="61555"/>
            </a:xfrm>
            <a:prstGeom prst="rect">
              <a:avLst/>
            </a:prstGeom>
          </p:spPr>
          <p:txBody>
            <a:bodyPr vert="horz" wrap="none" lIns="0" tIns="0" rIns="0" bIns="0" rtlCol="0" anchor="ctr">
              <a:spAutoFit/>
            </a:bodyPr>
            <a:lstStyle/>
            <a:p>
              <a:pPr algn="l"/>
              <a:r>
                <a:rPr lang="de-DE" sz="400" dirty="0" err="1">
                  <a:solidFill>
                    <a:schemeClr val="bg2"/>
                  </a:solidFill>
                </a:rPr>
                <a:t>viewer</a:t>
              </a:r>
              <a:endParaRPr lang="de-DE" sz="400" dirty="0">
                <a:solidFill>
                  <a:schemeClr val="bg2"/>
                </a:solidFill>
              </a:endParaRPr>
            </a:p>
          </p:txBody>
        </p:sp>
      </p:grpSp>
      <p:grpSp>
        <p:nvGrpSpPr>
          <p:cNvPr id="144" name="Group 143">
            <a:extLst>
              <a:ext uri="{FF2B5EF4-FFF2-40B4-BE49-F238E27FC236}">
                <a16:creationId xmlns:a16="http://schemas.microsoft.com/office/drawing/2014/main" id="{4B511CC0-5053-4223-A344-71249B1AB562}"/>
              </a:ext>
            </a:extLst>
          </p:cNvPr>
          <p:cNvGrpSpPr/>
          <p:nvPr/>
        </p:nvGrpSpPr>
        <p:grpSpPr>
          <a:xfrm>
            <a:off x="4627472" y="2148418"/>
            <a:ext cx="324000" cy="379250"/>
            <a:chOff x="2595365" y="1743976"/>
            <a:chExt cx="324000" cy="379250"/>
          </a:xfrm>
        </p:grpSpPr>
        <p:grpSp>
          <p:nvGrpSpPr>
            <p:cNvPr id="145" name="Gruppieren 53">
              <a:extLst>
                <a:ext uri="{FF2B5EF4-FFF2-40B4-BE49-F238E27FC236}">
                  <a16:creationId xmlns:a16="http://schemas.microsoft.com/office/drawing/2014/main" id="{4614AC04-55AF-4E08-8275-BCA3BE513CD2}"/>
                </a:ext>
              </a:extLst>
            </p:cNvPr>
            <p:cNvGrpSpPr/>
            <p:nvPr/>
          </p:nvGrpSpPr>
          <p:grpSpPr>
            <a:xfrm>
              <a:off x="2595365" y="1743976"/>
              <a:ext cx="324000" cy="324000"/>
              <a:chOff x="1769757" y="1791908"/>
              <a:chExt cx="324000" cy="324000"/>
            </a:xfrm>
          </p:grpSpPr>
          <p:pic>
            <p:nvPicPr>
              <p:cNvPr id="147" name="Grafik 54">
                <a:extLst>
                  <a:ext uri="{FF2B5EF4-FFF2-40B4-BE49-F238E27FC236}">
                    <a16:creationId xmlns:a16="http://schemas.microsoft.com/office/drawing/2014/main" id="{685E1381-0917-49CA-B13B-E1388773243B}"/>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48" name="Grafik 55" descr="Zahnräder">
                <a:extLst>
                  <a:ext uri="{FF2B5EF4-FFF2-40B4-BE49-F238E27FC236}">
                    <a16:creationId xmlns:a16="http://schemas.microsoft.com/office/drawing/2014/main" id="{69C288E5-DE12-4F32-B55A-99973113DF45}"/>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46" name="Textfeld 63">
              <a:extLst>
                <a:ext uri="{FF2B5EF4-FFF2-40B4-BE49-F238E27FC236}">
                  <a16:creationId xmlns:a16="http://schemas.microsoft.com/office/drawing/2014/main" id="{7A360680-A97D-407D-B72C-58DEBD590B47}"/>
                </a:ext>
              </a:extLst>
            </p:cNvPr>
            <p:cNvSpPr txBox="1"/>
            <p:nvPr/>
          </p:nvSpPr>
          <p:spPr>
            <a:xfrm>
              <a:off x="2662788" y="2061671"/>
              <a:ext cx="189154" cy="61555"/>
            </a:xfrm>
            <a:prstGeom prst="rect">
              <a:avLst/>
            </a:prstGeom>
          </p:spPr>
          <p:txBody>
            <a:bodyPr vert="horz" wrap="none" lIns="0" tIns="0" rIns="0" bIns="0" rtlCol="0" anchor="ctr">
              <a:spAutoFit/>
            </a:bodyPr>
            <a:lstStyle/>
            <a:p>
              <a:pPr algn="l"/>
              <a:r>
                <a:rPr lang="de-DE" sz="400" dirty="0" err="1">
                  <a:solidFill>
                    <a:schemeClr val="bg2"/>
                  </a:solidFill>
                </a:rPr>
                <a:t>Api</a:t>
              </a:r>
              <a:r>
                <a:rPr lang="de-DE" sz="400" dirty="0">
                  <a:solidFill>
                    <a:schemeClr val="bg2"/>
                  </a:solidFill>
                </a:rPr>
                <a:t>-web</a:t>
              </a:r>
            </a:p>
          </p:txBody>
        </p:sp>
      </p:grpSp>
      <p:grpSp>
        <p:nvGrpSpPr>
          <p:cNvPr id="149" name="Group 148">
            <a:extLst>
              <a:ext uri="{FF2B5EF4-FFF2-40B4-BE49-F238E27FC236}">
                <a16:creationId xmlns:a16="http://schemas.microsoft.com/office/drawing/2014/main" id="{EAE5B1DD-82CA-4237-91D1-D17C1C3FE382}"/>
              </a:ext>
            </a:extLst>
          </p:cNvPr>
          <p:cNvGrpSpPr/>
          <p:nvPr/>
        </p:nvGrpSpPr>
        <p:grpSpPr>
          <a:xfrm>
            <a:off x="4953026" y="2145545"/>
            <a:ext cx="324000" cy="385555"/>
            <a:chOff x="2595365" y="1743976"/>
            <a:chExt cx="324000" cy="385555"/>
          </a:xfrm>
        </p:grpSpPr>
        <p:grpSp>
          <p:nvGrpSpPr>
            <p:cNvPr id="150" name="Gruppieren 53">
              <a:extLst>
                <a:ext uri="{FF2B5EF4-FFF2-40B4-BE49-F238E27FC236}">
                  <a16:creationId xmlns:a16="http://schemas.microsoft.com/office/drawing/2014/main" id="{E31ADC29-89F8-41C5-A444-A84AD667A26D}"/>
                </a:ext>
              </a:extLst>
            </p:cNvPr>
            <p:cNvGrpSpPr/>
            <p:nvPr/>
          </p:nvGrpSpPr>
          <p:grpSpPr>
            <a:xfrm>
              <a:off x="2595365" y="1743976"/>
              <a:ext cx="324000" cy="324000"/>
              <a:chOff x="1769757" y="1791908"/>
              <a:chExt cx="324000" cy="324000"/>
            </a:xfrm>
          </p:grpSpPr>
          <p:pic>
            <p:nvPicPr>
              <p:cNvPr id="152" name="Grafik 54">
                <a:extLst>
                  <a:ext uri="{FF2B5EF4-FFF2-40B4-BE49-F238E27FC236}">
                    <a16:creationId xmlns:a16="http://schemas.microsoft.com/office/drawing/2014/main" id="{073CCA58-F53B-46DE-B88F-06636B651919}"/>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53" name="Grafik 55" descr="Zahnräder">
                <a:extLst>
                  <a:ext uri="{FF2B5EF4-FFF2-40B4-BE49-F238E27FC236}">
                    <a16:creationId xmlns:a16="http://schemas.microsoft.com/office/drawing/2014/main" id="{CB1277A3-FF73-4DF3-84FA-6510A7F50C41}"/>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51" name="Textfeld 63">
              <a:extLst>
                <a:ext uri="{FF2B5EF4-FFF2-40B4-BE49-F238E27FC236}">
                  <a16:creationId xmlns:a16="http://schemas.microsoft.com/office/drawing/2014/main" id="{7CF5C566-A1C8-42FE-98FB-8FACA7F2AC2C}"/>
                </a:ext>
              </a:extLst>
            </p:cNvPr>
            <p:cNvSpPr txBox="1"/>
            <p:nvPr/>
          </p:nvSpPr>
          <p:spPr>
            <a:xfrm>
              <a:off x="2618705" y="2067976"/>
              <a:ext cx="277320" cy="61555"/>
            </a:xfrm>
            <a:prstGeom prst="rect">
              <a:avLst/>
            </a:prstGeom>
          </p:spPr>
          <p:txBody>
            <a:bodyPr vert="horz" wrap="none" lIns="0" tIns="0" rIns="0" bIns="0" rtlCol="0" anchor="ctr">
              <a:spAutoFit/>
            </a:bodyPr>
            <a:lstStyle/>
            <a:p>
              <a:pPr algn="l"/>
              <a:r>
                <a:rPr lang="de-DE" sz="400" dirty="0">
                  <a:solidFill>
                    <a:schemeClr val="bg2"/>
                  </a:solidFill>
                </a:rPr>
                <a:t>Userservice</a:t>
              </a:r>
            </a:p>
          </p:txBody>
        </p:sp>
      </p:grpSp>
      <p:grpSp>
        <p:nvGrpSpPr>
          <p:cNvPr id="157" name="Gruppieren 7">
            <a:extLst>
              <a:ext uri="{FF2B5EF4-FFF2-40B4-BE49-F238E27FC236}">
                <a16:creationId xmlns:a16="http://schemas.microsoft.com/office/drawing/2014/main" id="{BD594A22-A4BF-4B42-94D7-43E6AE7D218E}"/>
              </a:ext>
            </a:extLst>
          </p:cNvPr>
          <p:cNvGrpSpPr/>
          <p:nvPr/>
        </p:nvGrpSpPr>
        <p:grpSpPr>
          <a:xfrm>
            <a:off x="467544" y="2900794"/>
            <a:ext cx="5201912" cy="1831543"/>
            <a:chOff x="467544" y="1270000"/>
            <a:chExt cx="5201912" cy="1517774"/>
          </a:xfrm>
        </p:grpSpPr>
        <p:sp>
          <p:nvSpPr>
            <p:cNvPr id="158" name="Rechteck 4">
              <a:extLst>
                <a:ext uri="{FF2B5EF4-FFF2-40B4-BE49-F238E27FC236}">
                  <a16:creationId xmlns:a16="http://schemas.microsoft.com/office/drawing/2014/main" id="{394EAF62-AB7D-48A7-861B-32C36BB9E3CD}"/>
                </a:ext>
              </a:extLst>
            </p:cNvPr>
            <p:cNvSpPr/>
            <p:nvPr/>
          </p:nvSpPr>
          <p:spPr>
            <a:xfrm>
              <a:off x="467544" y="1270000"/>
              <a:ext cx="5201911" cy="1517774"/>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Rechteck 2">
              <a:extLst>
                <a:ext uri="{FF2B5EF4-FFF2-40B4-BE49-F238E27FC236}">
                  <a16:creationId xmlns:a16="http://schemas.microsoft.com/office/drawing/2014/main" id="{668480B7-59FB-4E78-A0D5-7038DC00A6B7}"/>
                </a:ext>
              </a:extLst>
            </p:cNvPr>
            <p:cNvSpPr/>
            <p:nvPr/>
          </p:nvSpPr>
          <p:spPr>
            <a:xfrm>
              <a:off x="467544" y="1270000"/>
              <a:ext cx="5201912" cy="293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Infrastructure</a:t>
              </a:r>
              <a:endParaRPr lang="de-DE" sz="1100" baseline="30000" dirty="0"/>
            </a:p>
          </p:txBody>
        </p:sp>
      </p:grpSp>
      <p:sp>
        <p:nvSpPr>
          <p:cNvPr id="31" name="Arrow: Right 30">
            <a:extLst>
              <a:ext uri="{FF2B5EF4-FFF2-40B4-BE49-F238E27FC236}">
                <a16:creationId xmlns:a16="http://schemas.microsoft.com/office/drawing/2014/main" id="{35B25070-5408-4E88-8C09-0301B1C829D6}"/>
              </a:ext>
            </a:extLst>
          </p:cNvPr>
          <p:cNvSpPr/>
          <p:nvPr/>
        </p:nvSpPr>
        <p:spPr>
          <a:xfrm rot="5400000">
            <a:off x="1462511" y="2820990"/>
            <a:ext cx="385750" cy="126448"/>
          </a:xfrm>
          <a:prstGeom prst="rightArrow">
            <a:avLst>
              <a:gd name="adj1" fmla="val 50000"/>
              <a:gd name="adj2" fmla="val 929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Arrow: Right 155">
            <a:extLst>
              <a:ext uri="{FF2B5EF4-FFF2-40B4-BE49-F238E27FC236}">
                <a16:creationId xmlns:a16="http://schemas.microsoft.com/office/drawing/2014/main" id="{A620F638-363B-470E-96CC-E944DF461006}"/>
              </a:ext>
            </a:extLst>
          </p:cNvPr>
          <p:cNvSpPr/>
          <p:nvPr/>
        </p:nvSpPr>
        <p:spPr>
          <a:xfrm rot="5400000">
            <a:off x="4302611" y="2820990"/>
            <a:ext cx="385750" cy="126448"/>
          </a:xfrm>
          <a:prstGeom prst="rightArrow">
            <a:avLst>
              <a:gd name="adj1" fmla="val 50000"/>
              <a:gd name="adj2" fmla="val 929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hteck 9">
            <a:extLst>
              <a:ext uri="{FF2B5EF4-FFF2-40B4-BE49-F238E27FC236}">
                <a16:creationId xmlns:a16="http://schemas.microsoft.com/office/drawing/2014/main" id="{6E834CCF-67C4-4FBE-99B3-1CB8356DC9CA}"/>
              </a:ext>
            </a:extLst>
          </p:cNvPr>
          <p:cNvSpPr/>
          <p:nvPr/>
        </p:nvSpPr>
        <p:spPr>
          <a:xfrm>
            <a:off x="1008044" y="3319512"/>
            <a:ext cx="1195925" cy="127278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Storage</a:t>
            </a:r>
          </a:p>
        </p:txBody>
      </p:sp>
      <p:grpSp>
        <p:nvGrpSpPr>
          <p:cNvPr id="170" name="Group 169">
            <a:extLst>
              <a:ext uri="{FF2B5EF4-FFF2-40B4-BE49-F238E27FC236}">
                <a16:creationId xmlns:a16="http://schemas.microsoft.com/office/drawing/2014/main" id="{A95DCCC8-E284-461B-B407-E83BCD85231A}"/>
              </a:ext>
            </a:extLst>
          </p:cNvPr>
          <p:cNvGrpSpPr/>
          <p:nvPr/>
        </p:nvGrpSpPr>
        <p:grpSpPr>
          <a:xfrm>
            <a:off x="1460700" y="3470014"/>
            <a:ext cx="324000" cy="382361"/>
            <a:chOff x="2595365" y="1743976"/>
            <a:chExt cx="324000" cy="382361"/>
          </a:xfrm>
        </p:grpSpPr>
        <p:grpSp>
          <p:nvGrpSpPr>
            <p:cNvPr id="171" name="Gruppieren 53">
              <a:extLst>
                <a:ext uri="{FF2B5EF4-FFF2-40B4-BE49-F238E27FC236}">
                  <a16:creationId xmlns:a16="http://schemas.microsoft.com/office/drawing/2014/main" id="{56138C9E-94B9-43BC-9F7B-6DEDA6E7132A}"/>
                </a:ext>
              </a:extLst>
            </p:cNvPr>
            <p:cNvGrpSpPr/>
            <p:nvPr/>
          </p:nvGrpSpPr>
          <p:grpSpPr>
            <a:xfrm>
              <a:off x="2595365" y="1743976"/>
              <a:ext cx="324000" cy="324000"/>
              <a:chOff x="1769757" y="1791908"/>
              <a:chExt cx="324000" cy="324000"/>
            </a:xfrm>
          </p:grpSpPr>
          <p:pic>
            <p:nvPicPr>
              <p:cNvPr id="173" name="Grafik 54">
                <a:extLst>
                  <a:ext uri="{FF2B5EF4-FFF2-40B4-BE49-F238E27FC236}">
                    <a16:creationId xmlns:a16="http://schemas.microsoft.com/office/drawing/2014/main" id="{FC25681E-BFA6-4FE7-9AAF-969C6E3FEE94}"/>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74" name="Grafik 55" descr="Zahnräder">
                <a:extLst>
                  <a:ext uri="{FF2B5EF4-FFF2-40B4-BE49-F238E27FC236}">
                    <a16:creationId xmlns:a16="http://schemas.microsoft.com/office/drawing/2014/main" id="{2FEE6829-B955-465A-A9D3-B3E2AAB156A6}"/>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72" name="Textfeld 63">
              <a:extLst>
                <a:ext uri="{FF2B5EF4-FFF2-40B4-BE49-F238E27FC236}">
                  <a16:creationId xmlns:a16="http://schemas.microsoft.com/office/drawing/2014/main" id="{6CC6DDAE-ABF5-45CC-99E8-38233513D05E}"/>
                </a:ext>
              </a:extLst>
            </p:cNvPr>
            <p:cNvSpPr txBox="1"/>
            <p:nvPr/>
          </p:nvSpPr>
          <p:spPr>
            <a:xfrm>
              <a:off x="2695649" y="2064782"/>
              <a:ext cx="123432" cy="61555"/>
            </a:xfrm>
            <a:prstGeom prst="rect">
              <a:avLst/>
            </a:prstGeom>
          </p:spPr>
          <p:txBody>
            <a:bodyPr vert="horz" wrap="none" lIns="0" tIns="0" rIns="0" bIns="0" rtlCol="0" anchor="ctr">
              <a:spAutoFit/>
            </a:bodyPr>
            <a:lstStyle/>
            <a:p>
              <a:pPr algn="l"/>
              <a:r>
                <a:rPr lang="de-DE" sz="400" dirty="0" err="1">
                  <a:solidFill>
                    <a:schemeClr val="bg2"/>
                  </a:solidFill>
                </a:rPr>
                <a:t>Minio</a:t>
              </a:r>
              <a:endParaRPr lang="de-DE" sz="400" dirty="0">
                <a:solidFill>
                  <a:schemeClr val="bg2"/>
                </a:solidFill>
              </a:endParaRPr>
            </a:p>
          </p:txBody>
        </p:sp>
      </p:grpSp>
      <p:grpSp>
        <p:nvGrpSpPr>
          <p:cNvPr id="250" name="Group 249">
            <a:extLst>
              <a:ext uri="{FF2B5EF4-FFF2-40B4-BE49-F238E27FC236}">
                <a16:creationId xmlns:a16="http://schemas.microsoft.com/office/drawing/2014/main" id="{356783FE-0A45-4CE7-AB34-92C5E049A4C2}"/>
              </a:ext>
            </a:extLst>
          </p:cNvPr>
          <p:cNvGrpSpPr/>
          <p:nvPr/>
        </p:nvGrpSpPr>
        <p:grpSpPr>
          <a:xfrm>
            <a:off x="2425835" y="3977937"/>
            <a:ext cx="718821" cy="620390"/>
            <a:chOff x="2489610" y="3977937"/>
            <a:chExt cx="718821" cy="620390"/>
          </a:xfrm>
        </p:grpSpPr>
        <p:sp>
          <p:nvSpPr>
            <p:cNvPr id="162" name="Rechteck 9">
              <a:extLst>
                <a:ext uri="{FF2B5EF4-FFF2-40B4-BE49-F238E27FC236}">
                  <a16:creationId xmlns:a16="http://schemas.microsoft.com/office/drawing/2014/main" id="{D3F71970-FFCE-425E-BD6A-FB7E0922B492}"/>
                </a:ext>
              </a:extLst>
            </p:cNvPr>
            <p:cNvSpPr/>
            <p:nvPr/>
          </p:nvSpPr>
          <p:spPr>
            <a:xfrm>
              <a:off x="2489610" y="3977937"/>
              <a:ext cx="718821" cy="62039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Cache</a:t>
              </a:r>
            </a:p>
          </p:txBody>
        </p:sp>
        <p:grpSp>
          <p:nvGrpSpPr>
            <p:cNvPr id="175" name="Group 174">
              <a:extLst>
                <a:ext uri="{FF2B5EF4-FFF2-40B4-BE49-F238E27FC236}">
                  <a16:creationId xmlns:a16="http://schemas.microsoft.com/office/drawing/2014/main" id="{DE260BEA-F945-4BEE-A812-56CC7E47246C}"/>
                </a:ext>
              </a:extLst>
            </p:cNvPr>
            <p:cNvGrpSpPr/>
            <p:nvPr/>
          </p:nvGrpSpPr>
          <p:grpSpPr>
            <a:xfrm>
              <a:off x="2672525" y="4147457"/>
              <a:ext cx="324000" cy="382361"/>
              <a:chOff x="2595365" y="1743976"/>
              <a:chExt cx="324000" cy="382361"/>
            </a:xfrm>
          </p:grpSpPr>
          <p:grpSp>
            <p:nvGrpSpPr>
              <p:cNvPr id="176" name="Gruppieren 53">
                <a:extLst>
                  <a:ext uri="{FF2B5EF4-FFF2-40B4-BE49-F238E27FC236}">
                    <a16:creationId xmlns:a16="http://schemas.microsoft.com/office/drawing/2014/main" id="{C7BF538B-89E6-491D-9D25-CBD5B56D238C}"/>
                  </a:ext>
                </a:extLst>
              </p:cNvPr>
              <p:cNvGrpSpPr/>
              <p:nvPr/>
            </p:nvGrpSpPr>
            <p:grpSpPr>
              <a:xfrm>
                <a:off x="2595365" y="1743976"/>
                <a:ext cx="324000" cy="324000"/>
                <a:chOff x="1769757" y="1791908"/>
                <a:chExt cx="324000" cy="324000"/>
              </a:xfrm>
            </p:grpSpPr>
            <p:pic>
              <p:nvPicPr>
                <p:cNvPr id="178" name="Grafik 54">
                  <a:extLst>
                    <a:ext uri="{FF2B5EF4-FFF2-40B4-BE49-F238E27FC236}">
                      <a16:creationId xmlns:a16="http://schemas.microsoft.com/office/drawing/2014/main" id="{C345D27D-0260-4DBD-B99C-991BC68B06A8}"/>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79" name="Grafik 55" descr="Zahnräder">
                  <a:extLst>
                    <a:ext uri="{FF2B5EF4-FFF2-40B4-BE49-F238E27FC236}">
                      <a16:creationId xmlns:a16="http://schemas.microsoft.com/office/drawing/2014/main" id="{55C8C11D-965F-4C9B-A7D6-BDC25935DFAA}"/>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77" name="Textfeld 63">
                <a:extLst>
                  <a:ext uri="{FF2B5EF4-FFF2-40B4-BE49-F238E27FC236}">
                    <a16:creationId xmlns:a16="http://schemas.microsoft.com/office/drawing/2014/main" id="{B709C1B9-CF7A-42BE-B288-4A3C239A1A7F}"/>
                  </a:ext>
                </a:extLst>
              </p:cNvPr>
              <p:cNvSpPr txBox="1"/>
              <p:nvPr/>
            </p:nvSpPr>
            <p:spPr>
              <a:xfrm>
                <a:off x="2691642" y="2064782"/>
                <a:ext cx="131446" cy="61555"/>
              </a:xfrm>
              <a:prstGeom prst="rect">
                <a:avLst/>
              </a:prstGeom>
            </p:spPr>
            <p:txBody>
              <a:bodyPr vert="horz" wrap="none" lIns="0" tIns="0" rIns="0" bIns="0" rtlCol="0" anchor="ctr">
                <a:spAutoFit/>
              </a:bodyPr>
              <a:lstStyle/>
              <a:p>
                <a:pPr algn="l"/>
                <a:r>
                  <a:rPr lang="de-DE" sz="400" dirty="0" err="1">
                    <a:solidFill>
                      <a:schemeClr val="bg2"/>
                    </a:solidFill>
                  </a:rPr>
                  <a:t>Redis</a:t>
                </a:r>
                <a:endParaRPr lang="de-DE" sz="400" dirty="0">
                  <a:solidFill>
                    <a:schemeClr val="bg2"/>
                  </a:solidFill>
                </a:endParaRPr>
              </a:p>
            </p:txBody>
          </p:sp>
        </p:grpSp>
      </p:grpSp>
      <p:grpSp>
        <p:nvGrpSpPr>
          <p:cNvPr id="247" name="Group 246">
            <a:extLst>
              <a:ext uri="{FF2B5EF4-FFF2-40B4-BE49-F238E27FC236}">
                <a16:creationId xmlns:a16="http://schemas.microsoft.com/office/drawing/2014/main" id="{422CB0A3-0670-458A-BD41-589602DB0C1E}"/>
              </a:ext>
            </a:extLst>
          </p:cNvPr>
          <p:cNvGrpSpPr/>
          <p:nvPr/>
        </p:nvGrpSpPr>
        <p:grpSpPr>
          <a:xfrm>
            <a:off x="4233799" y="3977937"/>
            <a:ext cx="718821" cy="620390"/>
            <a:chOff x="4297574" y="3977937"/>
            <a:chExt cx="718821" cy="620390"/>
          </a:xfrm>
        </p:grpSpPr>
        <p:sp>
          <p:nvSpPr>
            <p:cNvPr id="166" name="Rechteck 9">
              <a:extLst>
                <a:ext uri="{FF2B5EF4-FFF2-40B4-BE49-F238E27FC236}">
                  <a16:creationId xmlns:a16="http://schemas.microsoft.com/office/drawing/2014/main" id="{977B72C8-2F61-41DA-BC84-FA06F0F8B13E}"/>
                </a:ext>
              </a:extLst>
            </p:cNvPr>
            <p:cNvSpPr/>
            <p:nvPr/>
          </p:nvSpPr>
          <p:spPr>
            <a:xfrm>
              <a:off x="4297574" y="3977937"/>
              <a:ext cx="718821" cy="62039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Identity Manager</a:t>
              </a:r>
            </a:p>
          </p:txBody>
        </p:sp>
        <p:grpSp>
          <p:nvGrpSpPr>
            <p:cNvPr id="180" name="Group 179">
              <a:extLst>
                <a:ext uri="{FF2B5EF4-FFF2-40B4-BE49-F238E27FC236}">
                  <a16:creationId xmlns:a16="http://schemas.microsoft.com/office/drawing/2014/main" id="{FFCD7C2D-BBD0-4289-B7F6-6AB906A88D49}"/>
                </a:ext>
              </a:extLst>
            </p:cNvPr>
            <p:cNvGrpSpPr/>
            <p:nvPr/>
          </p:nvGrpSpPr>
          <p:grpSpPr>
            <a:xfrm>
              <a:off x="4493166" y="4144707"/>
              <a:ext cx="324000" cy="382361"/>
              <a:chOff x="2595365" y="1743976"/>
              <a:chExt cx="324000" cy="382361"/>
            </a:xfrm>
          </p:grpSpPr>
          <p:grpSp>
            <p:nvGrpSpPr>
              <p:cNvPr id="181" name="Gruppieren 53">
                <a:extLst>
                  <a:ext uri="{FF2B5EF4-FFF2-40B4-BE49-F238E27FC236}">
                    <a16:creationId xmlns:a16="http://schemas.microsoft.com/office/drawing/2014/main" id="{44034406-DEB3-46CE-8650-131A9F03264A}"/>
                  </a:ext>
                </a:extLst>
              </p:cNvPr>
              <p:cNvGrpSpPr/>
              <p:nvPr/>
            </p:nvGrpSpPr>
            <p:grpSpPr>
              <a:xfrm>
                <a:off x="2595365" y="1743976"/>
                <a:ext cx="324000" cy="324000"/>
                <a:chOff x="1769757" y="1791908"/>
                <a:chExt cx="324000" cy="324000"/>
              </a:xfrm>
            </p:grpSpPr>
            <p:pic>
              <p:nvPicPr>
                <p:cNvPr id="183" name="Grafik 54">
                  <a:extLst>
                    <a:ext uri="{FF2B5EF4-FFF2-40B4-BE49-F238E27FC236}">
                      <a16:creationId xmlns:a16="http://schemas.microsoft.com/office/drawing/2014/main" id="{72643BA4-622B-4825-BE14-B7BFE9ED3295}"/>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1769757" y="1791908"/>
                  <a:ext cx="324000" cy="324000"/>
                </a:xfrm>
                <a:prstGeom prst="rect">
                  <a:avLst/>
                </a:prstGeom>
              </p:spPr>
            </p:pic>
            <p:pic>
              <p:nvPicPr>
                <p:cNvPr id="184" name="Grafik 55" descr="Zahnräder">
                  <a:extLst>
                    <a:ext uri="{FF2B5EF4-FFF2-40B4-BE49-F238E27FC236}">
                      <a16:creationId xmlns:a16="http://schemas.microsoft.com/office/drawing/2014/main" id="{7D4B2F0D-5342-4C25-8154-03416E218F06}"/>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flipH="1">
                  <a:off x="1855444" y="1884742"/>
                  <a:ext cx="144000" cy="144000"/>
                </a:xfrm>
                <a:prstGeom prst="rect">
                  <a:avLst/>
                </a:prstGeom>
              </p:spPr>
            </p:pic>
          </p:grpSp>
          <p:sp>
            <p:nvSpPr>
              <p:cNvPr id="182" name="Textfeld 63">
                <a:extLst>
                  <a:ext uri="{FF2B5EF4-FFF2-40B4-BE49-F238E27FC236}">
                    <a16:creationId xmlns:a16="http://schemas.microsoft.com/office/drawing/2014/main" id="{7F678345-8F2D-4609-9615-0F25D220C78C}"/>
                  </a:ext>
                </a:extLst>
              </p:cNvPr>
              <p:cNvSpPr txBox="1"/>
              <p:nvPr/>
            </p:nvSpPr>
            <p:spPr>
              <a:xfrm>
                <a:off x="2649964" y="2064782"/>
                <a:ext cx="214802" cy="61555"/>
              </a:xfrm>
              <a:prstGeom prst="rect">
                <a:avLst/>
              </a:prstGeom>
            </p:spPr>
            <p:txBody>
              <a:bodyPr vert="horz" wrap="none" lIns="0" tIns="0" rIns="0" bIns="0" rtlCol="0" anchor="ctr">
                <a:spAutoFit/>
              </a:bodyPr>
              <a:lstStyle/>
              <a:p>
                <a:pPr algn="l"/>
                <a:r>
                  <a:rPr lang="de-DE" sz="400" dirty="0" err="1">
                    <a:solidFill>
                      <a:schemeClr val="bg2"/>
                    </a:solidFill>
                  </a:rPr>
                  <a:t>Keycloak</a:t>
                </a:r>
                <a:endParaRPr lang="de-DE" sz="400" dirty="0">
                  <a:solidFill>
                    <a:schemeClr val="bg2"/>
                  </a:solidFill>
                </a:endParaRPr>
              </a:p>
            </p:txBody>
          </p:sp>
        </p:grpSp>
      </p:grpSp>
      <p:grpSp>
        <p:nvGrpSpPr>
          <p:cNvPr id="242" name="Group 241">
            <a:extLst>
              <a:ext uri="{FF2B5EF4-FFF2-40B4-BE49-F238E27FC236}">
                <a16:creationId xmlns:a16="http://schemas.microsoft.com/office/drawing/2014/main" id="{E0EBBE2F-04C9-4602-9DEB-56A79F006DB9}"/>
              </a:ext>
            </a:extLst>
          </p:cNvPr>
          <p:cNvGrpSpPr/>
          <p:nvPr/>
        </p:nvGrpSpPr>
        <p:grpSpPr>
          <a:xfrm>
            <a:off x="2425835" y="3319512"/>
            <a:ext cx="718821" cy="620390"/>
            <a:chOff x="2489610" y="3319512"/>
            <a:chExt cx="718821" cy="620390"/>
          </a:xfrm>
        </p:grpSpPr>
        <p:sp>
          <p:nvSpPr>
            <p:cNvPr id="161" name="Rechteck 9">
              <a:extLst>
                <a:ext uri="{FF2B5EF4-FFF2-40B4-BE49-F238E27FC236}">
                  <a16:creationId xmlns:a16="http://schemas.microsoft.com/office/drawing/2014/main" id="{5D2DB629-6EA7-4480-AE8E-44C68CE5A07F}"/>
                </a:ext>
              </a:extLst>
            </p:cNvPr>
            <p:cNvSpPr/>
            <p:nvPr/>
          </p:nvSpPr>
          <p:spPr>
            <a:xfrm>
              <a:off x="2489610" y="3319512"/>
              <a:ext cx="718821" cy="62039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RDBMS</a:t>
              </a:r>
            </a:p>
          </p:txBody>
        </p:sp>
        <p:grpSp>
          <p:nvGrpSpPr>
            <p:cNvPr id="237" name="Group 236">
              <a:extLst>
                <a:ext uri="{FF2B5EF4-FFF2-40B4-BE49-F238E27FC236}">
                  <a16:creationId xmlns:a16="http://schemas.microsoft.com/office/drawing/2014/main" id="{77B033DD-B3CE-4210-8706-7392BB4731E0}"/>
                </a:ext>
              </a:extLst>
            </p:cNvPr>
            <p:cNvGrpSpPr/>
            <p:nvPr/>
          </p:nvGrpSpPr>
          <p:grpSpPr>
            <a:xfrm>
              <a:off x="2681052" y="3520958"/>
              <a:ext cx="306174" cy="365622"/>
              <a:chOff x="2681052" y="3520958"/>
              <a:chExt cx="306174" cy="365622"/>
            </a:xfrm>
          </p:grpSpPr>
          <p:pic>
            <p:nvPicPr>
              <p:cNvPr id="186" name="Graphic 185" descr="Database">
                <a:extLst>
                  <a:ext uri="{FF2B5EF4-FFF2-40B4-BE49-F238E27FC236}">
                    <a16:creationId xmlns:a16="http://schemas.microsoft.com/office/drawing/2014/main" id="{A400DEED-A415-4D41-85A6-B34CF1360E6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693314" y="3520958"/>
                <a:ext cx="281650" cy="281650"/>
              </a:xfrm>
              <a:prstGeom prst="rect">
                <a:avLst/>
              </a:prstGeom>
            </p:spPr>
          </p:pic>
          <p:sp>
            <p:nvSpPr>
              <p:cNvPr id="187" name="Textfeld 63">
                <a:extLst>
                  <a:ext uri="{FF2B5EF4-FFF2-40B4-BE49-F238E27FC236}">
                    <a16:creationId xmlns:a16="http://schemas.microsoft.com/office/drawing/2014/main" id="{234E53E6-1372-4667-98F3-51396744355E}"/>
                  </a:ext>
                </a:extLst>
              </p:cNvPr>
              <p:cNvSpPr txBox="1"/>
              <p:nvPr/>
            </p:nvSpPr>
            <p:spPr>
              <a:xfrm>
                <a:off x="2681052" y="3825025"/>
                <a:ext cx="306174" cy="61555"/>
              </a:xfrm>
              <a:prstGeom prst="rect">
                <a:avLst/>
              </a:prstGeom>
            </p:spPr>
            <p:txBody>
              <a:bodyPr vert="horz" wrap="none" lIns="0" tIns="0" rIns="0" bIns="0" rtlCol="0" anchor="ctr">
                <a:spAutoFit/>
              </a:bodyPr>
              <a:lstStyle/>
              <a:p>
                <a:pPr algn="l"/>
                <a:r>
                  <a:rPr lang="de-DE" sz="400" dirty="0" err="1">
                    <a:solidFill>
                      <a:schemeClr val="bg2"/>
                    </a:solidFill>
                  </a:rPr>
                  <a:t>PostgresSQL</a:t>
                </a:r>
                <a:endParaRPr lang="de-DE" sz="400" dirty="0">
                  <a:solidFill>
                    <a:schemeClr val="bg2"/>
                  </a:solidFill>
                </a:endParaRPr>
              </a:p>
            </p:txBody>
          </p:sp>
        </p:grpSp>
      </p:grpSp>
      <p:grpSp>
        <p:nvGrpSpPr>
          <p:cNvPr id="246" name="Group 245">
            <a:extLst>
              <a:ext uri="{FF2B5EF4-FFF2-40B4-BE49-F238E27FC236}">
                <a16:creationId xmlns:a16="http://schemas.microsoft.com/office/drawing/2014/main" id="{802D9F5C-F980-484C-9326-B1B44B33C000}"/>
              </a:ext>
            </a:extLst>
          </p:cNvPr>
          <p:cNvGrpSpPr/>
          <p:nvPr/>
        </p:nvGrpSpPr>
        <p:grpSpPr>
          <a:xfrm>
            <a:off x="4233799" y="3314212"/>
            <a:ext cx="718821" cy="620390"/>
            <a:chOff x="4297574" y="3314212"/>
            <a:chExt cx="718821" cy="620390"/>
          </a:xfrm>
        </p:grpSpPr>
        <p:sp>
          <p:nvSpPr>
            <p:cNvPr id="165" name="Rechteck 9">
              <a:extLst>
                <a:ext uri="{FF2B5EF4-FFF2-40B4-BE49-F238E27FC236}">
                  <a16:creationId xmlns:a16="http://schemas.microsoft.com/office/drawing/2014/main" id="{ABBB40F2-7EAC-4828-BE02-647CA4A96DE9}"/>
                </a:ext>
              </a:extLst>
            </p:cNvPr>
            <p:cNvSpPr/>
            <p:nvPr/>
          </p:nvSpPr>
          <p:spPr>
            <a:xfrm>
              <a:off x="4297574" y="3314212"/>
              <a:ext cx="718821" cy="62039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Messaging</a:t>
              </a:r>
            </a:p>
          </p:txBody>
        </p:sp>
        <p:grpSp>
          <p:nvGrpSpPr>
            <p:cNvPr id="244" name="Group 243">
              <a:extLst>
                <a:ext uri="{FF2B5EF4-FFF2-40B4-BE49-F238E27FC236}">
                  <a16:creationId xmlns:a16="http://schemas.microsoft.com/office/drawing/2014/main" id="{4F6663F5-3293-4C19-9869-3AB4563A4AF2}"/>
                </a:ext>
              </a:extLst>
            </p:cNvPr>
            <p:cNvGrpSpPr/>
            <p:nvPr/>
          </p:nvGrpSpPr>
          <p:grpSpPr>
            <a:xfrm>
              <a:off x="4481556" y="3498485"/>
              <a:ext cx="348418" cy="390020"/>
              <a:chOff x="4481556" y="3498485"/>
              <a:chExt cx="348418" cy="390020"/>
            </a:xfrm>
          </p:grpSpPr>
          <p:grpSp>
            <p:nvGrpSpPr>
              <p:cNvPr id="243" name="Group 242">
                <a:extLst>
                  <a:ext uri="{FF2B5EF4-FFF2-40B4-BE49-F238E27FC236}">
                    <a16:creationId xmlns:a16="http://schemas.microsoft.com/office/drawing/2014/main" id="{E193E29F-5306-493B-9256-DD73958C426C}"/>
                  </a:ext>
                </a:extLst>
              </p:cNvPr>
              <p:cNvGrpSpPr/>
              <p:nvPr/>
            </p:nvGrpSpPr>
            <p:grpSpPr>
              <a:xfrm>
                <a:off x="4481556" y="3498485"/>
                <a:ext cx="348418" cy="390020"/>
                <a:chOff x="4481556" y="3498485"/>
                <a:chExt cx="348418" cy="390020"/>
              </a:xfrm>
            </p:grpSpPr>
            <p:sp>
              <p:nvSpPr>
                <p:cNvPr id="190" name="Textfeld 63">
                  <a:extLst>
                    <a:ext uri="{FF2B5EF4-FFF2-40B4-BE49-F238E27FC236}">
                      <a16:creationId xmlns:a16="http://schemas.microsoft.com/office/drawing/2014/main" id="{FEBC072F-E907-4EC6-BBB5-B2DDFB2034C4}"/>
                    </a:ext>
                  </a:extLst>
                </p:cNvPr>
                <p:cNvSpPr txBox="1"/>
                <p:nvPr/>
              </p:nvSpPr>
              <p:spPr>
                <a:xfrm>
                  <a:off x="4561269" y="3826950"/>
                  <a:ext cx="227626" cy="61555"/>
                </a:xfrm>
                <a:prstGeom prst="rect">
                  <a:avLst/>
                </a:prstGeom>
              </p:spPr>
              <p:txBody>
                <a:bodyPr vert="horz" wrap="none" lIns="0" tIns="0" rIns="0" bIns="0" rtlCol="0" anchor="ctr">
                  <a:spAutoFit/>
                </a:bodyPr>
                <a:lstStyle/>
                <a:p>
                  <a:pPr algn="l"/>
                  <a:r>
                    <a:rPr lang="de-DE" sz="400" dirty="0" err="1">
                      <a:solidFill>
                        <a:schemeClr val="bg2"/>
                      </a:solidFill>
                    </a:rPr>
                    <a:t>RabbitMQ</a:t>
                  </a:r>
                  <a:endParaRPr lang="de-DE" sz="400" dirty="0">
                    <a:solidFill>
                      <a:schemeClr val="bg2"/>
                    </a:solidFill>
                  </a:endParaRPr>
                </a:p>
              </p:txBody>
            </p:sp>
            <p:grpSp>
              <p:nvGrpSpPr>
                <p:cNvPr id="199" name="Group 198">
                  <a:extLst>
                    <a:ext uri="{FF2B5EF4-FFF2-40B4-BE49-F238E27FC236}">
                      <a16:creationId xmlns:a16="http://schemas.microsoft.com/office/drawing/2014/main" id="{B342EF6E-FAF5-4406-8E4B-32A5AF2C09AD}"/>
                    </a:ext>
                  </a:extLst>
                </p:cNvPr>
                <p:cNvGrpSpPr/>
                <p:nvPr/>
              </p:nvGrpSpPr>
              <p:grpSpPr>
                <a:xfrm>
                  <a:off x="4481556" y="3498485"/>
                  <a:ext cx="348418" cy="296818"/>
                  <a:chOff x="4319461" y="3462563"/>
                  <a:chExt cx="348418" cy="296818"/>
                </a:xfrm>
              </p:grpSpPr>
              <p:pic>
                <p:nvPicPr>
                  <p:cNvPr id="193" name="Graphic 192" descr="Paper">
                    <a:extLst>
                      <a:ext uri="{FF2B5EF4-FFF2-40B4-BE49-F238E27FC236}">
                        <a16:creationId xmlns:a16="http://schemas.microsoft.com/office/drawing/2014/main" id="{C7432203-43BB-48EC-9844-E3AAF6572C24}"/>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319461" y="3531755"/>
                    <a:ext cx="227626" cy="227626"/>
                  </a:xfrm>
                  <a:prstGeom prst="rect">
                    <a:avLst/>
                  </a:prstGeom>
                </p:spPr>
              </p:pic>
              <p:pic>
                <p:nvPicPr>
                  <p:cNvPr id="198" name="Graphic 197" descr="Download from cloud">
                    <a:extLst>
                      <a:ext uri="{FF2B5EF4-FFF2-40B4-BE49-F238E27FC236}">
                        <a16:creationId xmlns:a16="http://schemas.microsoft.com/office/drawing/2014/main" id="{9C7BEBB5-5D45-433F-802D-F3FC242059E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385583" y="3462563"/>
                    <a:ext cx="282296" cy="282296"/>
                  </a:xfrm>
                  <a:prstGeom prst="rect">
                    <a:avLst/>
                  </a:prstGeom>
                </p:spPr>
              </p:pic>
            </p:grpSp>
          </p:grpSp>
          <p:pic>
            <p:nvPicPr>
              <p:cNvPr id="201" name="Graphic 200" descr="Arrow Down">
                <a:extLst>
                  <a:ext uri="{FF2B5EF4-FFF2-40B4-BE49-F238E27FC236}">
                    <a16:creationId xmlns:a16="http://schemas.microsoft.com/office/drawing/2014/main" id="{FBE87090-76F1-41CD-825C-EDEA2C33432F}"/>
                  </a:ext>
                </a:extLst>
              </p:cNvPr>
              <p:cNvPicPr>
                <a:picLocks noChangeAspect="1"/>
              </p:cNvPicPr>
              <p:nvPr/>
            </p:nvPicPr>
            <p:blipFill rotWithShape="1">
              <a:blip r:embed="rId14">
                <a:extLst>
                  <a:ext uri="{96DAC541-7B7A-43D3-8B79-37D633B846F1}">
                    <asvg:svgBlip xmlns:asvg="http://schemas.microsoft.com/office/drawing/2016/SVG/main" xmlns="" r:embed="rId15"/>
                  </a:ext>
                </a:extLst>
              </a:blip>
              <a:srcRect t="41288"/>
              <a:stretch/>
            </p:blipFill>
            <p:spPr>
              <a:xfrm>
                <a:off x="4558710" y="3606300"/>
                <a:ext cx="262930" cy="154372"/>
              </a:xfrm>
              <a:prstGeom prst="rect">
                <a:avLst/>
              </a:prstGeom>
            </p:spPr>
          </p:pic>
        </p:grpSp>
      </p:grpSp>
      <p:grpSp>
        <p:nvGrpSpPr>
          <p:cNvPr id="251" name="Group 250">
            <a:extLst>
              <a:ext uri="{FF2B5EF4-FFF2-40B4-BE49-F238E27FC236}">
                <a16:creationId xmlns:a16="http://schemas.microsoft.com/office/drawing/2014/main" id="{1E9525FB-AF83-48FA-B15D-0E395888C53A}"/>
              </a:ext>
            </a:extLst>
          </p:cNvPr>
          <p:cNvGrpSpPr/>
          <p:nvPr/>
        </p:nvGrpSpPr>
        <p:grpSpPr>
          <a:xfrm>
            <a:off x="1673164" y="3996722"/>
            <a:ext cx="424796" cy="402980"/>
            <a:chOff x="1736939" y="3996722"/>
            <a:chExt cx="424796" cy="402980"/>
          </a:xfrm>
        </p:grpSpPr>
        <p:pic>
          <p:nvPicPr>
            <p:cNvPr id="205" name="Graphic 204" descr="Server">
              <a:extLst>
                <a:ext uri="{FF2B5EF4-FFF2-40B4-BE49-F238E27FC236}">
                  <a16:creationId xmlns:a16="http://schemas.microsoft.com/office/drawing/2014/main" id="{4C1C6E18-F9D6-4652-A540-C3047FC04122}"/>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763236" y="3996722"/>
              <a:ext cx="372203" cy="372203"/>
            </a:xfrm>
            <a:prstGeom prst="rect">
              <a:avLst/>
            </a:prstGeom>
          </p:spPr>
        </p:pic>
        <p:sp>
          <p:nvSpPr>
            <p:cNvPr id="207" name="Textfeld 63">
              <a:extLst>
                <a:ext uri="{FF2B5EF4-FFF2-40B4-BE49-F238E27FC236}">
                  <a16:creationId xmlns:a16="http://schemas.microsoft.com/office/drawing/2014/main" id="{9E7F443A-A0F3-4AAB-B795-E530DC51B617}"/>
                </a:ext>
              </a:extLst>
            </p:cNvPr>
            <p:cNvSpPr txBox="1"/>
            <p:nvPr/>
          </p:nvSpPr>
          <p:spPr>
            <a:xfrm>
              <a:off x="1736939" y="4338147"/>
              <a:ext cx="424796" cy="61555"/>
            </a:xfrm>
            <a:prstGeom prst="rect">
              <a:avLst/>
            </a:prstGeom>
          </p:spPr>
          <p:txBody>
            <a:bodyPr vert="horz" wrap="none" lIns="0" tIns="0" rIns="0" bIns="0" rtlCol="0" anchor="ctr">
              <a:spAutoFit/>
            </a:bodyPr>
            <a:lstStyle/>
            <a:p>
              <a:pPr algn="l"/>
              <a:r>
                <a:rPr lang="de-DE" sz="400" dirty="0">
                  <a:solidFill>
                    <a:schemeClr val="bg2"/>
                  </a:solidFill>
                </a:rPr>
                <a:t>Storage </a:t>
              </a:r>
              <a:r>
                <a:rPr lang="de-DE" sz="400" dirty="0" err="1">
                  <a:solidFill>
                    <a:schemeClr val="bg2"/>
                  </a:solidFill>
                </a:rPr>
                <a:t>appliance</a:t>
              </a:r>
              <a:endParaRPr lang="de-DE" sz="400" dirty="0">
                <a:solidFill>
                  <a:schemeClr val="bg2"/>
                </a:solidFill>
              </a:endParaRPr>
            </a:p>
          </p:txBody>
        </p:sp>
      </p:grpSp>
      <p:grpSp>
        <p:nvGrpSpPr>
          <p:cNvPr id="253" name="Group 252">
            <a:extLst>
              <a:ext uri="{FF2B5EF4-FFF2-40B4-BE49-F238E27FC236}">
                <a16:creationId xmlns:a16="http://schemas.microsoft.com/office/drawing/2014/main" id="{3713FB02-908C-4474-9190-5B0ECCF57B30}"/>
              </a:ext>
            </a:extLst>
          </p:cNvPr>
          <p:cNvGrpSpPr/>
          <p:nvPr/>
        </p:nvGrpSpPr>
        <p:grpSpPr>
          <a:xfrm>
            <a:off x="1099676" y="4060520"/>
            <a:ext cx="448841" cy="323771"/>
            <a:chOff x="1163451" y="4060520"/>
            <a:chExt cx="448841" cy="323771"/>
          </a:xfrm>
        </p:grpSpPr>
        <p:sp>
          <p:nvSpPr>
            <p:cNvPr id="208" name="Textfeld 63">
              <a:extLst>
                <a:ext uri="{FF2B5EF4-FFF2-40B4-BE49-F238E27FC236}">
                  <a16:creationId xmlns:a16="http://schemas.microsoft.com/office/drawing/2014/main" id="{BAD8C634-4E77-44D5-876E-04C8C4F6192C}"/>
                </a:ext>
              </a:extLst>
            </p:cNvPr>
            <p:cNvSpPr txBox="1"/>
            <p:nvPr/>
          </p:nvSpPr>
          <p:spPr>
            <a:xfrm>
              <a:off x="1163451" y="4322736"/>
              <a:ext cx="448841" cy="61555"/>
            </a:xfrm>
            <a:prstGeom prst="rect">
              <a:avLst/>
            </a:prstGeom>
          </p:spPr>
          <p:txBody>
            <a:bodyPr vert="horz" wrap="none" lIns="0" tIns="0" rIns="0" bIns="0" rtlCol="0" anchor="ctr">
              <a:spAutoFit/>
            </a:bodyPr>
            <a:lstStyle/>
            <a:p>
              <a:pPr algn="l"/>
              <a:r>
                <a:rPr lang="de-DE" sz="400" dirty="0">
                  <a:solidFill>
                    <a:schemeClr val="bg2"/>
                  </a:solidFill>
                </a:rPr>
                <a:t>Azure </a:t>
              </a:r>
              <a:r>
                <a:rPr lang="de-DE" sz="400" dirty="0" err="1">
                  <a:solidFill>
                    <a:schemeClr val="bg2"/>
                  </a:solidFill>
                </a:rPr>
                <a:t>Blob</a:t>
              </a:r>
              <a:r>
                <a:rPr lang="de-DE" sz="400" dirty="0">
                  <a:solidFill>
                    <a:schemeClr val="bg2"/>
                  </a:solidFill>
                </a:rPr>
                <a:t> Storage</a:t>
              </a:r>
            </a:p>
          </p:txBody>
        </p:sp>
        <p:grpSp>
          <p:nvGrpSpPr>
            <p:cNvPr id="252" name="Group 251">
              <a:extLst>
                <a:ext uri="{FF2B5EF4-FFF2-40B4-BE49-F238E27FC236}">
                  <a16:creationId xmlns:a16="http://schemas.microsoft.com/office/drawing/2014/main" id="{A2E43C6C-79EE-445F-9DA2-49C3B1E8ACBD}"/>
                </a:ext>
              </a:extLst>
            </p:cNvPr>
            <p:cNvGrpSpPr/>
            <p:nvPr/>
          </p:nvGrpSpPr>
          <p:grpSpPr>
            <a:xfrm>
              <a:off x="1240443" y="4060520"/>
              <a:ext cx="294856" cy="246187"/>
              <a:chOff x="1240443" y="4060520"/>
              <a:chExt cx="294856" cy="246187"/>
            </a:xfrm>
          </p:grpSpPr>
          <p:sp>
            <p:nvSpPr>
              <p:cNvPr id="209" name="Hexagon 208">
                <a:extLst>
                  <a:ext uri="{FF2B5EF4-FFF2-40B4-BE49-F238E27FC236}">
                    <a16:creationId xmlns:a16="http://schemas.microsoft.com/office/drawing/2014/main" id="{59D26B97-D58D-4F3D-981D-E944F39CF5E0}"/>
                  </a:ext>
                </a:extLst>
              </p:cNvPr>
              <p:cNvSpPr/>
              <p:nvPr/>
            </p:nvSpPr>
            <p:spPr>
              <a:xfrm>
                <a:off x="1240443" y="4060520"/>
                <a:ext cx="294856" cy="246187"/>
              </a:xfrm>
              <a:prstGeom prst="hexagon">
                <a:avLst>
                  <a:gd name="adj" fmla="val 29296"/>
                  <a:gd name="vf" fmla="val 11547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4" name="Graphic 213" descr="Paper">
                <a:extLst>
                  <a:ext uri="{FF2B5EF4-FFF2-40B4-BE49-F238E27FC236}">
                    <a16:creationId xmlns:a16="http://schemas.microsoft.com/office/drawing/2014/main" id="{12E0CF17-C3CB-45D6-8B57-4FDB89BD9412}"/>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1287842" y="4076622"/>
                <a:ext cx="200059" cy="200059"/>
              </a:xfrm>
              <a:prstGeom prst="rect">
                <a:avLst/>
              </a:prstGeom>
            </p:spPr>
          </p:pic>
          <p:pic>
            <p:nvPicPr>
              <p:cNvPr id="211" name="Graphic 210" descr="Binary">
                <a:extLst>
                  <a:ext uri="{FF2B5EF4-FFF2-40B4-BE49-F238E27FC236}">
                    <a16:creationId xmlns:a16="http://schemas.microsoft.com/office/drawing/2014/main" id="{6D08FD5B-336F-4D12-99FF-778E4F40D340}"/>
                  </a:ext>
                </a:extLst>
              </p:cNvPr>
              <p:cNvPicPr>
                <a:picLocks noChangeAspect="1"/>
              </p:cNvPicPr>
              <p:nvPr/>
            </p:nvPicPr>
            <p:blipFill rotWithShape="1">
              <a:blip r:embed="rId20">
                <a:extLst>
                  <a:ext uri="{96DAC541-7B7A-43D3-8B79-37D633B846F1}">
                    <asvg:svgBlip xmlns:asvg="http://schemas.microsoft.com/office/drawing/2016/SVG/main" xmlns="" r:embed="rId21"/>
                  </a:ext>
                </a:extLst>
              </a:blip>
              <a:srcRect l="1" r="46832" b="48590"/>
              <a:stretch/>
            </p:blipFill>
            <p:spPr>
              <a:xfrm>
                <a:off x="1346812" y="4108707"/>
                <a:ext cx="74461" cy="72000"/>
              </a:xfrm>
              <a:prstGeom prst="rect">
                <a:avLst/>
              </a:prstGeom>
            </p:spPr>
          </p:pic>
          <p:pic>
            <p:nvPicPr>
              <p:cNvPr id="212" name="Graphic 211" descr="Binary">
                <a:extLst>
                  <a:ext uri="{FF2B5EF4-FFF2-40B4-BE49-F238E27FC236}">
                    <a16:creationId xmlns:a16="http://schemas.microsoft.com/office/drawing/2014/main" id="{11AFED3C-69BF-47E3-A26B-4A5F00AEEF29}"/>
                  </a:ext>
                </a:extLst>
              </p:cNvPr>
              <p:cNvPicPr>
                <a:picLocks noChangeAspect="1"/>
              </p:cNvPicPr>
              <p:nvPr/>
            </p:nvPicPr>
            <p:blipFill rotWithShape="1">
              <a:blip r:embed="rId20">
                <a:extLst>
                  <a:ext uri="{96DAC541-7B7A-43D3-8B79-37D633B846F1}">
                    <asvg:svgBlip xmlns:asvg="http://schemas.microsoft.com/office/drawing/2016/SVG/main" xmlns="" r:embed="rId22"/>
                  </a:ext>
                </a:extLst>
              </a:blip>
              <a:srcRect l="17112" t="2134" r="36498" b="52572"/>
              <a:stretch/>
            </p:blipFill>
            <p:spPr>
              <a:xfrm>
                <a:off x="1347077" y="4170215"/>
                <a:ext cx="60954" cy="59515"/>
              </a:xfrm>
              <a:prstGeom prst="rect">
                <a:avLst/>
              </a:prstGeom>
            </p:spPr>
          </p:pic>
        </p:grpSp>
      </p:grpSp>
      <p:grpSp>
        <p:nvGrpSpPr>
          <p:cNvPr id="249" name="Group 248">
            <a:extLst>
              <a:ext uri="{FF2B5EF4-FFF2-40B4-BE49-F238E27FC236}">
                <a16:creationId xmlns:a16="http://schemas.microsoft.com/office/drawing/2014/main" id="{79848474-A0AE-4BCF-BC0A-6123C2015E9E}"/>
              </a:ext>
            </a:extLst>
          </p:cNvPr>
          <p:cNvGrpSpPr/>
          <p:nvPr/>
        </p:nvGrpSpPr>
        <p:grpSpPr>
          <a:xfrm>
            <a:off x="3331623" y="3977937"/>
            <a:ext cx="718821" cy="620390"/>
            <a:chOff x="3395398" y="3977937"/>
            <a:chExt cx="718821" cy="620390"/>
          </a:xfrm>
        </p:grpSpPr>
        <p:sp>
          <p:nvSpPr>
            <p:cNvPr id="163" name="Rechteck 9">
              <a:extLst>
                <a:ext uri="{FF2B5EF4-FFF2-40B4-BE49-F238E27FC236}">
                  <a16:creationId xmlns:a16="http://schemas.microsoft.com/office/drawing/2014/main" id="{7A7F91C5-9EE6-4F82-875F-DF8A0A847EB4}"/>
                </a:ext>
              </a:extLst>
            </p:cNvPr>
            <p:cNvSpPr/>
            <p:nvPr/>
          </p:nvSpPr>
          <p:spPr>
            <a:xfrm>
              <a:off x="3395398" y="3977937"/>
              <a:ext cx="718821" cy="62039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err="1">
                  <a:solidFill>
                    <a:schemeClr val="tx1"/>
                  </a:solidFill>
                </a:rPr>
                <a:t>Configuration</a:t>
              </a:r>
              <a:endParaRPr lang="de-DE" sz="600" dirty="0">
                <a:solidFill>
                  <a:schemeClr val="tx1"/>
                </a:solidFill>
              </a:endParaRPr>
            </a:p>
          </p:txBody>
        </p:sp>
        <p:grpSp>
          <p:nvGrpSpPr>
            <p:cNvPr id="248" name="Group 247">
              <a:extLst>
                <a:ext uri="{FF2B5EF4-FFF2-40B4-BE49-F238E27FC236}">
                  <a16:creationId xmlns:a16="http://schemas.microsoft.com/office/drawing/2014/main" id="{293E0EAE-4F8C-4712-A7C0-A7050A6A56E8}"/>
                </a:ext>
              </a:extLst>
            </p:cNvPr>
            <p:cNvGrpSpPr/>
            <p:nvPr/>
          </p:nvGrpSpPr>
          <p:grpSpPr>
            <a:xfrm>
              <a:off x="3685478" y="4218487"/>
              <a:ext cx="179678" cy="308581"/>
              <a:chOff x="3685478" y="4218487"/>
              <a:chExt cx="179678" cy="308581"/>
            </a:xfrm>
          </p:grpSpPr>
          <p:sp>
            <p:nvSpPr>
              <p:cNvPr id="191" name="Textfeld 63">
                <a:extLst>
                  <a:ext uri="{FF2B5EF4-FFF2-40B4-BE49-F238E27FC236}">
                    <a16:creationId xmlns:a16="http://schemas.microsoft.com/office/drawing/2014/main" id="{A7B19F8F-3841-4935-975E-89C2E28862B6}"/>
                  </a:ext>
                </a:extLst>
              </p:cNvPr>
              <p:cNvSpPr txBox="1"/>
              <p:nvPr/>
            </p:nvSpPr>
            <p:spPr>
              <a:xfrm>
                <a:off x="3715204" y="4465513"/>
                <a:ext cx="120226" cy="61555"/>
              </a:xfrm>
              <a:prstGeom prst="rect">
                <a:avLst/>
              </a:prstGeom>
            </p:spPr>
            <p:txBody>
              <a:bodyPr vert="horz" wrap="none" lIns="0" tIns="0" rIns="0" bIns="0" rtlCol="0" anchor="ctr">
                <a:spAutoFit/>
              </a:bodyPr>
              <a:lstStyle/>
              <a:p>
                <a:pPr algn="l"/>
                <a:r>
                  <a:rPr lang="de-DE" sz="400" dirty="0" err="1">
                    <a:solidFill>
                      <a:schemeClr val="bg2"/>
                    </a:solidFill>
                  </a:rPr>
                  <a:t>Gogs</a:t>
                </a:r>
                <a:endParaRPr lang="de-DE" sz="400" dirty="0">
                  <a:solidFill>
                    <a:schemeClr val="bg2"/>
                  </a:solidFill>
                </a:endParaRPr>
              </a:p>
            </p:txBody>
          </p:sp>
          <p:grpSp>
            <p:nvGrpSpPr>
              <p:cNvPr id="235" name="Group 234">
                <a:extLst>
                  <a:ext uri="{FF2B5EF4-FFF2-40B4-BE49-F238E27FC236}">
                    <a16:creationId xmlns:a16="http://schemas.microsoft.com/office/drawing/2014/main" id="{7CFE5ED1-5301-450B-B4F9-75E928A5EA0C}"/>
                  </a:ext>
                </a:extLst>
              </p:cNvPr>
              <p:cNvGrpSpPr/>
              <p:nvPr/>
            </p:nvGrpSpPr>
            <p:grpSpPr>
              <a:xfrm>
                <a:off x="3685478" y="4218487"/>
                <a:ext cx="179678" cy="173104"/>
                <a:chOff x="3687283" y="4216304"/>
                <a:chExt cx="179678" cy="173104"/>
              </a:xfrm>
            </p:grpSpPr>
            <p:sp>
              <p:nvSpPr>
                <p:cNvPr id="215" name="Rectangle 214">
                  <a:extLst>
                    <a:ext uri="{FF2B5EF4-FFF2-40B4-BE49-F238E27FC236}">
                      <a16:creationId xmlns:a16="http://schemas.microsoft.com/office/drawing/2014/main" id="{818E0B7C-FF31-4BC1-B9E0-6B1C4BDCDDA1}"/>
                    </a:ext>
                  </a:extLst>
                </p:cNvPr>
                <p:cNvSpPr/>
                <p:nvPr/>
              </p:nvSpPr>
              <p:spPr>
                <a:xfrm rot="2654597">
                  <a:off x="3687283" y="4216304"/>
                  <a:ext cx="179678" cy="173104"/>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Arrow Connector 222">
                  <a:extLst>
                    <a:ext uri="{FF2B5EF4-FFF2-40B4-BE49-F238E27FC236}">
                      <a16:creationId xmlns:a16="http://schemas.microsoft.com/office/drawing/2014/main" id="{669732A8-99B8-48B2-B4EB-337840F8510F}"/>
                    </a:ext>
                  </a:extLst>
                </p:cNvPr>
                <p:cNvCxnSpPr>
                  <a:cxnSpLocks/>
                </p:cNvCxnSpPr>
                <p:nvPr/>
              </p:nvCxnSpPr>
              <p:spPr>
                <a:xfrm>
                  <a:off x="3784912" y="4262127"/>
                  <a:ext cx="60809" cy="50164"/>
                </a:xfrm>
                <a:prstGeom prst="straightConnector1">
                  <a:avLst/>
                </a:prstGeom>
                <a:ln w="9525">
                  <a:headEnd type="oval" w="sm" len="sm"/>
                  <a:tailEnd type="oval" w="sm" len="sm"/>
                </a:ln>
              </p:spPr>
              <p:style>
                <a:lnRef idx="1">
                  <a:schemeClr val="dk1"/>
                </a:lnRef>
                <a:fillRef idx="0">
                  <a:schemeClr val="dk1"/>
                </a:fillRef>
                <a:effectRef idx="0">
                  <a:schemeClr val="dk1"/>
                </a:effectRef>
                <a:fontRef idx="minor">
                  <a:schemeClr val="tx1"/>
                </a:fontRef>
              </p:style>
            </p:cxnSp>
            <p:cxnSp>
              <p:nvCxnSpPr>
                <p:cNvPr id="227" name="Straight Arrow Connector 226">
                  <a:extLst>
                    <a:ext uri="{FF2B5EF4-FFF2-40B4-BE49-F238E27FC236}">
                      <a16:creationId xmlns:a16="http://schemas.microsoft.com/office/drawing/2014/main" id="{6D7D78C4-80FC-4705-BCAC-1B224233E28B}"/>
                    </a:ext>
                  </a:extLst>
                </p:cNvPr>
                <p:cNvCxnSpPr>
                  <a:cxnSpLocks/>
                </p:cNvCxnSpPr>
                <p:nvPr/>
              </p:nvCxnSpPr>
              <p:spPr>
                <a:xfrm flipV="1">
                  <a:off x="3784912" y="4262127"/>
                  <a:ext cx="0" cy="90355"/>
                </a:xfrm>
                <a:prstGeom prst="straightConnector1">
                  <a:avLst/>
                </a:prstGeom>
                <a:ln w="9525">
                  <a:headEnd type="oval" w="sm" len="sm"/>
                  <a:tailEnd type="none" w="sm" len="sm"/>
                </a:ln>
              </p:spPr>
              <p:style>
                <a:lnRef idx="1">
                  <a:schemeClr val="dk1"/>
                </a:lnRef>
                <a:fillRef idx="0">
                  <a:schemeClr val="dk1"/>
                </a:fillRef>
                <a:effectRef idx="0">
                  <a:schemeClr val="dk1"/>
                </a:effectRef>
                <a:fontRef idx="minor">
                  <a:schemeClr val="tx1"/>
                </a:fontRef>
              </p:style>
            </p:cxnSp>
            <p:cxnSp>
              <p:nvCxnSpPr>
                <p:cNvPr id="230" name="Straight Arrow Connector 229">
                  <a:extLst>
                    <a:ext uri="{FF2B5EF4-FFF2-40B4-BE49-F238E27FC236}">
                      <a16:creationId xmlns:a16="http://schemas.microsoft.com/office/drawing/2014/main" id="{10F1A114-A795-4C2C-8481-A45857A87632}"/>
                    </a:ext>
                  </a:extLst>
                </p:cNvPr>
                <p:cNvCxnSpPr>
                  <a:cxnSpLocks/>
                </p:cNvCxnSpPr>
                <p:nvPr/>
              </p:nvCxnSpPr>
              <p:spPr>
                <a:xfrm flipH="1" flipV="1">
                  <a:off x="3732144" y="4219008"/>
                  <a:ext cx="43173" cy="37066"/>
                </a:xfrm>
                <a:prstGeom prst="straightConnector1">
                  <a:avLst/>
                </a:prstGeom>
                <a:ln w="9525">
                  <a:headEnd type="none" w="sm" len="sm"/>
                  <a:tailEnd type="none" w="sm" len="sm"/>
                </a:ln>
              </p:spPr>
              <p:style>
                <a:lnRef idx="1">
                  <a:schemeClr val="dk1"/>
                </a:lnRef>
                <a:fillRef idx="0">
                  <a:schemeClr val="dk1"/>
                </a:fillRef>
                <a:effectRef idx="0">
                  <a:schemeClr val="dk1"/>
                </a:effectRef>
                <a:fontRef idx="minor">
                  <a:schemeClr val="tx1"/>
                </a:fontRef>
              </p:style>
            </p:cxnSp>
          </p:grpSp>
        </p:grpSp>
      </p:grpSp>
      <p:grpSp>
        <p:nvGrpSpPr>
          <p:cNvPr id="241" name="Group 240">
            <a:extLst>
              <a:ext uri="{FF2B5EF4-FFF2-40B4-BE49-F238E27FC236}">
                <a16:creationId xmlns:a16="http://schemas.microsoft.com/office/drawing/2014/main" id="{9BBAFA5E-1BAE-4D1F-B8A0-7F4F61CCAFC4}"/>
              </a:ext>
            </a:extLst>
          </p:cNvPr>
          <p:cNvGrpSpPr/>
          <p:nvPr/>
        </p:nvGrpSpPr>
        <p:grpSpPr>
          <a:xfrm>
            <a:off x="3329817" y="3324704"/>
            <a:ext cx="718821" cy="620390"/>
            <a:chOff x="3393592" y="3324704"/>
            <a:chExt cx="718821" cy="620390"/>
          </a:xfrm>
        </p:grpSpPr>
        <p:sp>
          <p:nvSpPr>
            <p:cNvPr id="164" name="Rechteck 9">
              <a:extLst>
                <a:ext uri="{FF2B5EF4-FFF2-40B4-BE49-F238E27FC236}">
                  <a16:creationId xmlns:a16="http://schemas.microsoft.com/office/drawing/2014/main" id="{64CB6481-9E32-454E-A122-BF77770FA053}"/>
                </a:ext>
              </a:extLst>
            </p:cNvPr>
            <p:cNvSpPr/>
            <p:nvPr/>
          </p:nvSpPr>
          <p:spPr>
            <a:xfrm>
              <a:off x="3393592" y="3324704"/>
              <a:ext cx="718821" cy="62039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600" dirty="0">
                  <a:solidFill>
                    <a:schemeClr val="tx1"/>
                  </a:solidFill>
                </a:rPr>
                <a:t>Index</a:t>
              </a:r>
            </a:p>
          </p:txBody>
        </p:sp>
        <p:grpSp>
          <p:nvGrpSpPr>
            <p:cNvPr id="238" name="Group 237">
              <a:extLst>
                <a:ext uri="{FF2B5EF4-FFF2-40B4-BE49-F238E27FC236}">
                  <a16:creationId xmlns:a16="http://schemas.microsoft.com/office/drawing/2014/main" id="{3D3C1368-10F4-420F-AFC5-57D3D2D99BFE}"/>
                </a:ext>
              </a:extLst>
            </p:cNvPr>
            <p:cNvGrpSpPr/>
            <p:nvPr/>
          </p:nvGrpSpPr>
          <p:grpSpPr>
            <a:xfrm>
              <a:off x="3591364" y="3524037"/>
              <a:ext cx="317395" cy="365622"/>
              <a:chOff x="2686130" y="3520958"/>
              <a:chExt cx="317395" cy="365622"/>
            </a:xfrm>
          </p:grpSpPr>
          <p:pic>
            <p:nvPicPr>
              <p:cNvPr id="239" name="Graphic 238" descr="Database">
                <a:extLst>
                  <a:ext uri="{FF2B5EF4-FFF2-40B4-BE49-F238E27FC236}">
                    <a16:creationId xmlns:a16="http://schemas.microsoft.com/office/drawing/2014/main" id="{B78B42BC-54D8-4FB9-A462-C4B1C2771036}"/>
                  </a:ext>
                </a:extLst>
              </p:cNvPr>
              <p:cNvPicPr>
                <a:picLocks noChangeAspect="1"/>
              </p:cNvPicPr>
              <p:nvPr/>
            </p:nvPicPr>
            <p:blipFill>
              <a:blip r:embed="rId8">
                <a:extLst>
                  <a:ext uri="{96DAC541-7B7A-43D3-8B79-37D633B846F1}">
                    <asvg:svgBlip xmlns:asvg="http://schemas.microsoft.com/office/drawing/2016/SVG/main" xmlns="" r:embed="rId23"/>
                  </a:ext>
                </a:extLst>
              </a:blip>
              <a:stretch>
                <a:fillRect/>
              </a:stretch>
            </p:blipFill>
            <p:spPr>
              <a:xfrm>
                <a:off x="2704002" y="3520958"/>
                <a:ext cx="281650" cy="281650"/>
              </a:xfrm>
              <a:prstGeom prst="rect">
                <a:avLst/>
              </a:prstGeom>
            </p:spPr>
          </p:pic>
          <p:sp>
            <p:nvSpPr>
              <p:cNvPr id="240" name="Textfeld 63">
                <a:extLst>
                  <a:ext uri="{FF2B5EF4-FFF2-40B4-BE49-F238E27FC236}">
                    <a16:creationId xmlns:a16="http://schemas.microsoft.com/office/drawing/2014/main" id="{6637EEA9-A500-4332-9CA3-370C278033B9}"/>
                  </a:ext>
                </a:extLst>
              </p:cNvPr>
              <p:cNvSpPr txBox="1"/>
              <p:nvPr/>
            </p:nvSpPr>
            <p:spPr>
              <a:xfrm>
                <a:off x="2686130" y="3825025"/>
                <a:ext cx="317395" cy="61555"/>
              </a:xfrm>
              <a:prstGeom prst="rect">
                <a:avLst/>
              </a:prstGeom>
            </p:spPr>
            <p:txBody>
              <a:bodyPr vert="horz" wrap="none" lIns="0" tIns="0" rIns="0" bIns="0" rtlCol="0" anchor="ctr">
                <a:spAutoFit/>
              </a:bodyPr>
              <a:lstStyle/>
              <a:p>
                <a:pPr algn="l"/>
                <a:r>
                  <a:rPr lang="de-DE" sz="400" dirty="0" err="1">
                    <a:solidFill>
                      <a:schemeClr val="bg2"/>
                    </a:solidFill>
                  </a:rPr>
                  <a:t>elasticsearch</a:t>
                </a:r>
                <a:endParaRPr lang="de-DE" sz="400" dirty="0">
                  <a:solidFill>
                    <a:schemeClr val="bg2"/>
                  </a:solidFill>
                </a:endParaRPr>
              </a:p>
            </p:txBody>
          </p:sp>
        </p:grpSp>
      </p:grpSp>
    </p:spTree>
    <p:extLst>
      <p:ext uri="{BB962C8B-B14F-4D97-AF65-F5344CB8AC3E}">
        <p14:creationId xmlns:p14="http://schemas.microsoft.com/office/powerpoint/2010/main" val="3285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F219000-7263-4368-9F17-4CFF6C9964FB}"/>
              </a:ext>
            </a:extLst>
          </p:cNvPr>
          <p:cNvSpPr>
            <a:spLocks noGrp="1"/>
          </p:cNvSpPr>
          <p:nvPr>
            <p:ph type="sldNum" sz="quarter" idx="4"/>
          </p:nvPr>
        </p:nvSpPr>
        <p:spPr/>
        <p:txBody>
          <a:bodyPr/>
          <a:lstStyle/>
          <a:p>
            <a:fld id="{50922189-E90D-CC4A-AD43-8CCA4769FFAE}" type="slidenum">
              <a:rPr lang="en-US" smtClean="0"/>
              <a:pPr/>
              <a:t>17</a:t>
            </a:fld>
            <a:endParaRPr lang="en-US"/>
          </a:p>
        </p:txBody>
      </p:sp>
      <p:sp>
        <p:nvSpPr>
          <p:cNvPr id="7" name="Titel 6">
            <a:extLst>
              <a:ext uri="{FF2B5EF4-FFF2-40B4-BE49-F238E27FC236}">
                <a16:creationId xmlns:a16="http://schemas.microsoft.com/office/drawing/2014/main" id="{F521F7F3-F703-4D46-9B68-77F6D0439C5A}"/>
              </a:ext>
            </a:extLst>
          </p:cNvPr>
          <p:cNvSpPr>
            <a:spLocks noGrp="1"/>
          </p:cNvSpPr>
          <p:nvPr>
            <p:ph type="title"/>
          </p:nvPr>
        </p:nvSpPr>
        <p:spPr/>
        <p:txBody>
          <a:bodyPr/>
          <a:lstStyle/>
          <a:p>
            <a:r>
              <a:rPr lang="en-US" dirty="0">
                <a:latin typeface="+mj-lt"/>
              </a:rPr>
              <a:t>Core and Peripheral Services</a:t>
            </a:r>
          </a:p>
        </p:txBody>
      </p:sp>
      <p:sp>
        <p:nvSpPr>
          <p:cNvPr id="6" name="Fußzeilenplatzhalter 5">
            <a:extLst>
              <a:ext uri="{FF2B5EF4-FFF2-40B4-BE49-F238E27FC236}">
                <a16:creationId xmlns:a16="http://schemas.microsoft.com/office/drawing/2014/main" id="{7CC07D60-8BF0-4760-9962-B47753D52D82}"/>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10" name="Kreis: nicht ausgefüllt 9">
            <a:extLst>
              <a:ext uri="{FF2B5EF4-FFF2-40B4-BE49-F238E27FC236}">
                <a16:creationId xmlns:a16="http://schemas.microsoft.com/office/drawing/2014/main" id="{CAF940C8-6534-4368-A025-8578310ADBAB}"/>
              </a:ext>
            </a:extLst>
          </p:cNvPr>
          <p:cNvSpPr>
            <a:spLocks noChangeAspect="1"/>
          </p:cNvSpPr>
          <p:nvPr/>
        </p:nvSpPr>
        <p:spPr>
          <a:xfrm>
            <a:off x="4355976" y="1298063"/>
            <a:ext cx="3456000" cy="3456000"/>
          </a:xfrm>
          <a:prstGeom prst="donut">
            <a:avLst>
              <a:gd name="adj" fmla="val 84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a:extLst>
              <a:ext uri="{FF2B5EF4-FFF2-40B4-BE49-F238E27FC236}">
                <a16:creationId xmlns:a16="http://schemas.microsoft.com/office/drawing/2014/main" id="{CB2983E2-2B51-412A-8CE9-75259E6BB6AC}"/>
              </a:ext>
            </a:extLst>
          </p:cNvPr>
          <p:cNvSpPr/>
          <p:nvPr/>
        </p:nvSpPr>
        <p:spPr>
          <a:xfrm>
            <a:off x="4327128" y="3507854"/>
            <a:ext cx="914400" cy="914400"/>
          </a:xfrm>
          <a:prstGeom prst="ellipse">
            <a:avLst/>
          </a:prstGeom>
          <a:gradFill flip="none" rotWithShape="1">
            <a:gsLst>
              <a:gs pos="0">
                <a:schemeClr val="tx2"/>
              </a:gs>
              <a:gs pos="100000">
                <a:schemeClr val="accent6">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t>client</a:t>
            </a:r>
          </a:p>
        </p:txBody>
      </p:sp>
      <p:sp>
        <p:nvSpPr>
          <p:cNvPr id="12" name="Ellipse 11">
            <a:extLst>
              <a:ext uri="{FF2B5EF4-FFF2-40B4-BE49-F238E27FC236}">
                <a16:creationId xmlns:a16="http://schemas.microsoft.com/office/drawing/2014/main" id="{4E10C766-BDE8-4BA6-AA5F-B03C5F1708F2}"/>
              </a:ext>
            </a:extLst>
          </p:cNvPr>
          <p:cNvSpPr/>
          <p:nvPr/>
        </p:nvSpPr>
        <p:spPr>
          <a:xfrm>
            <a:off x="7042150" y="3507854"/>
            <a:ext cx="914400" cy="914400"/>
          </a:xfrm>
          <a:prstGeom prst="ellipse">
            <a:avLst/>
          </a:prstGeom>
          <a:gradFill flip="none" rotWithShape="1">
            <a:gsLst>
              <a:gs pos="0">
                <a:schemeClr val="tx2"/>
              </a:gs>
              <a:gs pos="100000">
                <a:schemeClr val="accent6">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t>BPM</a:t>
            </a:r>
          </a:p>
        </p:txBody>
      </p:sp>
      <p:sp>
        <p:nvSpPr>
          <p:cNvPr id="13" name="Ellipse 12">
            <a:extLst>
              <a:ext uri="{FF2B5EF4-FFF2-40B4-BE49-F238E27FC236}">
                <a16:creationId xmlns:a16="http://schemas.microsoft.com/office/drawing/2014/main" id="{A0B368CB-FCFA-4668-AE8A-E140A2442243}"/>
              </a:ext>
            </a:extLst>
          </p:cNvPr>
          <p:cNvSpPr/>
          <p:nvPr/>
        </p:nvSpPr>
        <p:spPr>
          <a:xfrm>
            <a:off x="5626776" y="925507"/>
            <a:ext cx="914400" cy="914400"/>
          </a:xfrm>
          <a:prstGeom prst="ellipse">
            <a:avLst/>
          </a:prstGeom>
          <a:gradFill flip="none" rotWithShape="1">
            <a:gsLst>
              <a:gs pos="0">
                <a:schemeClr val="tx2"/>
              </a:gs>
              <a:gs pos="100000">
                <a:schemeClr val="accent6">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t>document lifecycle</a:t>
            </a:r>
          </a:p>
        </p:txBody>
      </p:sp>
      <p:sp>
        <p:nvSpPr>
          <p:cNvPr id="14" name="Ellipse 13">
            <a:extLst>
              <a:ext uri="{FF2B5EF4-FFF2-40B4-BE49-F238E27FC236}">
                <a16:creationId xmlns:a16="http://schemas.microsoft.com/office/drawing/2014/main" id="{B53405BE-3E92-455D-AED0-1B226944D417}"/>
              </a:ext>
            </a:extLst>
          </p:cNvPr>
          <p:cNvSpPr/>
          <p:nvPr/>
        </p:nvSpPr>
        <p:spPr>
          <a:xfrm>
            <a:off x="5003664" y="1945751"/>
            <a:ext cx="2160624" cy="21606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core</a:t>
            </a:r>
          </a:p>
          <a:p>
            <a:pPr algn="ctr"/>
            <a:r>
              <a:rPr lang="en-US" sz="1200">
                <a:solidFill>
                  <a:schemeClr val="tx1"/>
                </a:solidFill>
              </a:rPr>
              <a:t>service</a:t>
            </a:r>
          </a:p>
        </p:txBody>
      </p:sp>
      <p:sp>
        <p:nvSpPr>
          <p:cNvPr id="15" name="Ellipse 14">
            <a:extLst>
              <a:ext uri="{FF2B5EF4-FFF2-40B4-BE49-F238E27FC236}">
                <a16:creationId xmlns:a16="http://schemas.microsoft.com/office/drawing/2014/main" id="{4821B9C1-42FD-4517-9824-4372F108DB84}"/>
              </a:ext>
            </a:extLst>
          </p:cNvPr>
          <p:cNvSpPr>
            <a:spLocks noChangeAspect="1"/>
          </p:cNvSpPr>
          <p:nvPr/>
        </p:nvSpPr>
        <p:spPr>
          <a:xfrm>
            <a:off x="5777976" y="2056006"/>
            <a:ext cx="612000" cy="612000"/>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a:t>identity provider</a:t>
            </a:r>
          </a:p>
        </p:txBody>
      </p:sp>
      <p:sp>
        <p:nvSpPr>
          <p:cNvPr id="16" name="Ellipse 15">
            <a:extLst>
              <a:ext uri="{FF2B5EF4-FFF2-40B4-BE49-F238E27FC236}">
                <a16:creationId xmlns:a16="http://schemas.microsoft.com/office/drawing/2014/main" id="{DEE7F66D-C965-4765-9291-632C2B7039E8}"/>
              </a:ext>
            </a:extLst>
          </p:cNvPr>
          <p:cNvSpPr>
            <a:spLocks noChangeAspect="1"/>
          </p:cNvSpPr>
          <p:nvPr/>
        </p:nvSpPr>
        <p:spPr>
          <a:xfrm>
            <a:off x="6442704" y="2497739"/>
            <a:ext cx="612000" cy="612000"/>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a:t>repository (binary storage)</a:t>
            </a:r>
          </a:p>
        </p:txBody>
      </p:sp>
      <p:sp>
        <p:nvSpPr>
          <p:cNvPr id="17" name="Ellipse 16">
            <a:extLst>
              <a:ext uri="{FF2B5EF4-FFF2-40B4-BE49-F238E27FC236}">
                <a16:creationId xmlns:a16="http://schemas.microsoft.com/office/drawing/2014/main" id="{61D7F848-9481-4A96-BE52-ADF503F9A34F}"/>
              </a:ext>
            </a:extLst>
          </p:cNvPr>
          <p:cNvSpPr>
            <a:spLocks noChangeAspect="1"/>
          </p:cNvSpPr>
          <p:nvPr/>
        </p:nvSpPr>
        <p:spPr>
          <a:xfrm>
            <a:off x="6217025" y="3291830"/>
            <a:ext cx="612000" cy="612000"/>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a:t>registry (metadata)</a:t>
            </a:r>
          </a:p>
        </p:txBody>
      </p:sp>
      <p:sp>
        <p:nvSpPr>
          <p:cNvPr id="18" name="Ellipse 17">
            <a:extLst>
              <a:ext uri="{FF2B5EF4-FFF2-40B4-BE49-F238E27FC236}">
                <a16:creationId xmlns:a16="http://schemas.microsoft.com/office/drawing/2014/main" id="{516376C5-CDD6-435F-9FCB-F5AA92C3105B}"/>
              </a:ext>
            </a:extLst>
          </p:cNvPr>
          <p:cNvSpPr>
            <a:spLocks noChangeAspect="1"/>
          </p:cNvSpPr>
          <p:nvPr/>
        </p:nvSpPr>
        <p:spPr>
          <a:xfrm>
            <a:off x="5391900" y="3291830"/>
            <a:ext cx="612000" cy="612000"/>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a:t>index</a:t>
            </a:r>
          </a:p>
        </p:txBody>
      </p:sp>
      <p:sp>
        <p:nvSpPr>
          <p:cNvPr id="19" name="Ellipse 18">
            <a:extLst>
              <a:ext uri="{FF2B5EF4-FFF2-40B4-BE49-F238E27FC236}">
                <a16:creationId xmlns:a16="http://schemas.microsoft.com/office/drawing/2014/main" id="{418C36A9-AAD6-4426-8275-F613C6A58DD1}"/>
              </a:ext>
            </a:extLst>
          </p:cNvPr>
          <p:cNvSpPr>
            <a:spLocks noChangeAspect="1"/>
          </p:cNvSpPr>
          <p:nvPr/>
        </p:nvSpPr>
        <p:spPr>
          <a:xfrm>
            <a:off x="5113248" y="2497126"/>
            <a:ext cx="612000" cy="612000"/>
          </a:xfrm>
          <a:prstGeom prst="ellipse">
            <a:avLst/>
          </a:prstGeom>
          <a:gradFill flip="none" rotWithShape="1">
            <a:gsLst>
              <a:gs pos="0">
                <a:schemeClr val="accent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a:t>Versioned resources</a:t>
            </a:r>
          </a:p>
        </p:txBody>
      </p:sp>
      <p:sp>
        <p:nvSpPr>
          <p:cNvPr id="20" name="Textfeld 19">
            <a:extLst>
              <a:ext uri="{FF2B5EF4-FFF2-40B4-BE49-F238E27FC236}">
                <a16:creationId xmlns:a16="http://schemas.microsoft.com/office/drawing/2014/main" id="{05A45115-9F47-4A4F-9BC3-AB9CDD62D58F}"/>
              </a:ext>
            </a:extLst>
          </p:cNvPr>
          <p:cNvSpPr txBox="1"/>
          <p:nvPr/>
        </p:nvSpPr>
        <p:spPr>
          <a:xfrm>
            <a:off x="3347864" y="1635646"/>
            <a:ext cx="914400" cy="914400"/>
          </a:xfrm>
          <a:prstGeom prst="rect">
            <a:avLst/>
          </a:prstGeom>
        </p:spPr>
        <p:txBody>
          <a:bodyPr vert="horz" wrap="none" lIns="0" tIns="0" rIns="0" bIns="0" rtlCol="0">
            <a:normAutofit/>
          </a:bodyPr>
          <a:lstStyle/>
          <a:p>
            <a:pPr algn="l"/>
            <a:r>
              <a:rPr lang="en-US" sz="1200">
                <a:solidFill>
                  <a:schemeClr val="bg2"/>
                </a:solidFill>
              </a:rPr>
              <a:t>peripheral</a:t>
            </a:r>
          </a:p>
          <a:p>
            <a:pPr algn="l"/>
            <a:r>
              <a:rPr lang="en-US" sz="1200">
                <a:solidFill>
                  <a:schemeClr val="bg2"/>
                </a:solidFill>
              </a:rPr>
              <a:t>services</a:t>
            </a:r>
          </a:p>
        </p:txBody>
      </p:sp>
    </p:spTree>
    <p:extLst>
      <p:ext uri="{BB962C8B-B14F-4D97-AF65-F5344CB8AC3E}">
        <p14:creationId xmlns:p14="http://schemas.microsoft.com/office/powerpoint/2010/main" val="235574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E27676A9-69D6-4CEC-A602-F7D5E853D40E}"/>
              </a:ext>
            </a:extLst>
          </p:cNvPr>
          <p:cNvSpPr txBox="1">
            <a:spLocks/>
          </p:cNvSpPr>
          <p:nvPr/>
        </p:nvSpPr>
        <p:spPr>
          <a:xfrm>
            <a:off x="720000" y="268289"/>
            <a:ext cx="4121999" cy="4464050"/>
          </a:xfrm>
          <a:prstGeom prst="rect">
            <a:avLst/>
          </a:prstGeom>
        </p:spPr>
        <p:txBody>
          <a:bodyPr vert="horz" lIns="0" tIns="0" rIns="0" bIns="0" rtlCol="0" anchor="ctr">
            <a:normAutofit/>
          </a:bodyPr>
          <a:lst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000" b="1" dirty="0">
                <a:solidFill>
                  <a:schemeClr val="tx1"/>
                </a:solidFill>
                <a:cs typeface="Rajdhani" panose="02000000000000000000" pitchFamily="2" charset="77"/>
              </a:rPr>
              <a:t>Features</a:t>
            </a:r>
          </a:p>
        </p:txBody>
      </p:sp>
      <p:pic>
        <p:nvPicPr>
          <p:cNvPr id="4" name="Google Shape;373;p43">
            <a:extLst>
              <a:ext uri="{FF2B5EF4-FFF2-40B4-BE49-F238E27FC236}">
                <a16:creationId xmlns:a16="http://schemas.microsoft.com/office/drawing/2014/main" id="{7F7F5CC7-7BC1-4CCE-A5C9-2E0ACBCD35EB}"/>
              </a:ext>
            </a:extLst>
          </p:cNvPr>
          <p:cNvPicPr preferRelativeResize="0"/>
          <p:nvPr/>
        </p:nvPicPr>
        <p:blipFill>
          <a:blip r:embed="rId2"/>
          <a:srcRect/>
          <a:stretch/>
        </p:blipFill>
        <p:spPr>
          <a:xfrm>
            <a:off x="5546825" y="1616551"/>
            <a:ext cx="2409725" cy="1762997"/>
          </a:xfrm>
          <a:prstGeom prst="rect">
            <a:avLst/>
          </a:prstGeom>
          <a:noFill/>
          <a:ln>
            <a:noFill/>
          </a:ln>
        </p:spPr>
      </p:pic>
      <p:sp>
        <p:nvSpPr>
          <p:cNvPr id="5" name="Fußzeilenplatzhalter 4">
            <a:extLst>
              <a:ext uri="{FF2B5EF4-FFF2-40B4-BE49-F238E27FC236}">
                <a16:creationId xmlns:a16="http://schemas.microsoft.com/office/drawing/2014/main" id="{9D96440E-4CAE-48A7-9379-68D55B4C8379}"/>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6" name="Foliennummernplatzhalter 5">
            <a:extLst>
              <a:ext uri="{FF2B5EF4-FFF2-40B4-BE49-F238E27FC236}">
                <a16:creationId xmlns:a16="http://schemas.microsoft.com/office/drawing/2014/main" id="{E3E81BAF-1F39-479B-AEB7-B2BBDBC88A73}"/>
              </a:ext>
            </a:extLst>
          </p:cNvPr>
          <p:cNvSpPr>
            <a:spLocks noGrp="1"/>
          </p:cNvSpPr>
          <p:nvPr>
            <p:ph type="sldNum" sz="quarter" idx="4"/>
          </p:nvPr>
        </p:nvSpPr>
        <p:spPr/>
        <p:txBody>
          <a:bodyPr/>
          <a:lstStyle/>
          <a:p>
            <a:fld id="{50922189-E90D-CC4A-AD43-8CCA4769FFAE}" type="slidenum">
              <a:rPr lang="en-US" noProof="0" smtClean="0"/>
              <a:pPr/>
              <a:t>18</a:t>
            </a:fld>
            <a:endParaRPr lang="en-US" noProof="0"/>
          </a:p>
        </p:txBody>
      </p:sp>
    </p:spTree>
    <p:extLst>
      <p:ext uri="{BB962C8B-B14F-4D97-AF65-F5344CB8AC3E}">
        <p14:creationId xmlns:p14="http://schemas.microsoft.com/office/powerpoint/2010/main" val="171631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7F32B-B267-42E1-86E9-2BEC130ACF8B}"/>
              </a:ext>
            </a:extLst>
          </p:cNvPr>
          <p:cNvSpPr>
            <a:spLocks noGrp="1"/>
          </p:cNvSpPr>
          <p:nvPr>
            <p:ph type="title"/>
          </p:nvPr>
        </p:nvSpPr>
        <p:spPr/>
        <p:txBody>
          <a:bodyPr/>
          <a:lstStyle/>
          <a:p>
            <a:r>
              <a:rPr lang="en-US" dirty="0">
                <a:latin typeface="+mj-lt"/>
              </a:rPr>
              <a:t>Schema</a:t>
            </a:r>
          </a:p>
        </p:txBody>
      </p:sp>
      <p:sp>
        <p:nvSpPr>
          <p:cNvPr id="3" name="Inhaltsplatzhalter 2">
            <a:extLst>
              <a:ext uri="{FF2B5EF4-FFF2-40B4-BE49-F238E27FC236}">
                <a16:creationId xmlns:a16="http://schemas.microsoft.com/office/drawing/2014/main" id="{1427872D-3C0C-43DD-AF0A-E197796725AD}"/>
              </a:ext>
            </a:extLst>
          </p:cNvPr>
          <p:cNvSpPr>
            <a:spLocks noGrp="1"/>
          </p:cNvSpPr>
          <p:nvPr>
            <p:ph idx="1"/>
          </p:nvPr>
        </p:nvSpPr>
        <p:spPr/>
        <p:txBody>
          <a:bodyPr/>
          <a:lstStyle/>
          <a:p>
            <a:r>
              <a:rPr lang="en-US" dirty="0">
                <a:latin typeface="+mj-lt"/>
              </a:rPr>
              <a:t>„Intelligent“ content management, particularly document management</a:t>
            </a:r>
          </a:p>
          <a:p>
            <a:endParaRPr lang="en-US" dirty="0">
              <a:latin typeface="+mj-lt"/>
            </a:endParaRPr>
          </a:p>
          <a:p>
            <a:r>
              <a:rPr lang="en-US" dirty="0">
                <a:latin typeface="+mj-lt"/>
              </a:rPr>
              <a:t>Adds semantics and context to unstructured content</a:t>
            </a:r>
          </a:p>
          <a:p>
            <a:pPr lvl="1"/>
            <a:r>
              <a:rPr lang="en-US" dirty="0">
                <a:latin typeface="+mj-lt"/>
              </a:rPr>
              <a:t>Classification (object types)</a:t>
            </a:r>
          </a:p>
          <a:p>
            <a:pPr lvl="1"/>
            <a:r>
              <a:rPr lang="en-US" dirty="0">
                <a:latin typeface="+mj-lt"/>
              </a:rPr>
              <a:t>Metadata (attributes) of types bool, </a:t>
            </a:r>
            <a:r>
              <a:rPr lang="en-US" dirty="0" err="1">
                <a:latin typeface="+mj-lt"/>
              </a:rPr>
              <a:t>int</a:t>
            </a:r>
            <a:r>
              <a:rPr lang="en-US" dirty="0">
                <a:latin typeface="+mj-lt"/>
              </a:rPr>
              <a:t>, </a:t>
            </a:r>
            <a:r>
              <a:rPr lang="en-US" dirty="0" err="1">
                <a:latin typeface="+mj-lt"/>
              </a:rPr>
              <a:t>datetime</a:t>
            </a:r>
            <a:r>
              <a:rPr lang="en-US" dirty="0">
                <a:latin typeface="+mj-lt"/>
              </a:rPr>
              <a:t>, decimal, string, id or table</a:t>
            </a:r>
          </a:p>
          <a:p>
            <a:pPr lvl="1"/>
            <a:r>
              <a:rPr lang="en-US" dirty="0">
                <a:latin typeface="+mj-lt"/>
              </a:rPr>
              <a:t>Secondary object types (delegation)</a:t>
            </a:r>
          </a:p>
          <a:p>
            <a:endParaRPr lang="en-US" dirty="0">
              <a:latin typeface="+mj-lt"/>
            </a:endParaRPr>
          </a:p>
          <a:p>
            <a:r>
              <a:rPr lang="en-US" dirty="0">
                <a:latin typeface="+mj-lt"/>
              </a:rPr>
              <a:t>Multitenant schema</a:t>
            </a:r>
          </a:p>
          <a:p>
            <a:endParaRPr lang="en-US" dirty="0">
              <a:latin typeface="+mj-lt"/>
            </a:endParaRPr>
          </a:p>
          <a:p>
            <a:endParaRPr lang="en-US" dirty="0">
              <a:latin typeface="+mj-lt"/>
            </a:endParaRPr>
          </a:p>
        </p:txBody>
      </p:sp>
      <p:sp>
        <p:nvSpPr>
          <p:cNvPr id="4" name="Foliennummernplatzhalter 3">
            <a:extLst>
              <a:ext uri="{FF2B5EF4-FFF2-40B4-BE49-F238E27FC236}">
                <a16:creationId xmlns:a16="http://schemas.microsoft.com/office/drawing/2014/main" id="{4D0575DF-A045-4524-A888-CA655FD22FCC}"/>
              </a:ext>
            </a:extLst>
          </p:cNvPr>
          <p:cNvSpPr>
            <a:spLocks noGrp="1"/>
          </p:cNvSpPr>
          <p:nvPr>
            <p:ph type="sldNum" sz="quarter" idx="4"/>
          </p:nvPr>
        </p:nvSpPr>
        <p:spPr/>
        <p:txBody>
          <a:bodyPr/>
          <a:lstStyle/>
          <a:p>
            <a:fld id="{50922189-E90D-CC4A-AD43-8CCA4769FFAE}" type="slidenum">
              <a:rPr lang="en-US" noProof="0" smtClean="0"/>
              <a:pPr/>
              <a:t>19</a:t>
            </a:fld>
            <a:endParaRPr lang="en-US" noProof="0"/>
          </a:p>
        </p:txBody>
      </p:sp>
      <p:sp>
        <p:nvSpPr>
          <p:cNvPr id="6" name="Fußzeilenplatzhalter 4">
            <a:extLst>
              <a:ext uri="{FF2B5EF4-FFF2-40B4-BE49-F238E27FC236}">
                <a16:creationId xmlns:a16="http://schemas.microsoft.com/office/drawing/2014/main" id="{D72941A7-EB03-4F3C-8222-7A358872BF38}"/>
              </a:ext>
            </a:extLst>
          </p:cNvPr>
          <p:cNvSpPr>
            <a:spLocks noGrp="1"/>
          </p:cNvSpPr>
          <p:nvPr>
            <p:ph type="ftr" sz="quarter" idx="3"/>
          </p:nvPr>
        </p:nvSpPr>
        <p:spPr>
          <a:xfrm>
            <a:off x="828000" y="4806000"/>
            <a:ext cx="6120000" cy="180000"/>
          </a:xfrm>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297845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1">
            <a:extLst>
              <a:ext uri="{FF2B5EF4-FFF2-40B4-BE49-F238E27FC236}">
                <a16:creationId xmlns:a16="http://schemas.microsoft.com/office/drawing/2014/main" id="{B8339005-2A06-4893-A5B6-70052CDC53B6}"/>
              </a:ext>
            </a:extLst>
          </p:cNvPr>
          <p:cNvPicPr>
            <a:picLocks noGrp="1" noChangeAspect="1"/>
          </p:cNvPicPr>
          <p:nvPr>
            <p:ph idx="4294967295"/>
          </p:nvPr>
        </p:nvPicPr>
        <p:blipFill>
          <a:blip r:embed="rId2">
            <a:extLst>
              <a:ext uri="{96DAC541-7B7A-43D3-8B79-37D633B846F1}">
                <asvg:svgBlip xmlns:asvg="http://schemas.microsoft.com/office/drawing/2016/SVG/main" xmlns="" r:embed="rId3"/>
              </a:ext>
            </a:extLst>
          </a:blip>
          <a:stretch>
            <a:fillRect/>
          </a:stretch>
        </p:blipFill>
        <p:spPr>
          <a:xfrm>
            <a:off x="4963097" y="1180846"/>
            <a:ext cx="3668777" cy="3455988"/>
          </a:xfrm>
          <a:prstGeom prst="rect">
            <a:avLst/>
          </a:prstGeom>
        </p:spPr>
      </p:pic>
      <p:sp>
        <p:nvSpPr>
          <p:cNvPr id="13" name="Inhaltsplatzhalter 2">
            <a:extLst>
              <a:ext uri="{FF2B5EF4-FFF2-40B4-BE49-F238E27FC236}">
                <a16:creationId xmlns:a16="http://schemas.microsoft.com/office/drawing/2014/main" id="{DC3A7AA4-9950-DC47-8794-D49044BBE19E}"/>
              </a:ext>
            </a:extLst>
          </p:cNvPr>
          <p:cNvSpPr txBox="1">
            <a:spLocks/>
          </p:cNvSpPr>
          <p:nvPr/>
        </p:nvSpPr>
        <p:spPr>
          <a:xfrm>
            <a:off x="720000" y="268289"/>
            <a:ext cx="4121999" cy="4464050"/>
          </a:xfrm>
          <a:prstGeom prst="rect">
            <a:avLst/>
          </a:prstGeom>
        </p:spPr>
        <p:txBody>
          <a:bodyPr vert="horz" lIns="0" tIns="0" rIns="0" bIns="0" rtlCol="0" anchor="ctr">
            <a:normAutofit/>
          </a:bodyPr>
          <a:lst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US" sz="3000" b="1" dirty="0">
                <a:cs typeface="Rajdhani" panose="02000000000000000000" pitchFamily="2" charset="77"/>
              </a:rPr>
              <a:t>The Onion Approach</a:t>
            </a:r>
          </a:p>
          <a:p>
            <a:pPr marL="0" indent="0">
              <a:buNone/>
            </a:pPr>
            <a:r>
              <a:rPr lang="en-US" sz="2000" dirty="0">
                <a:cs typeface="Rajdhani" panose="02000000000000000000" pitchFamily="2" charset="77"/>
              </a:rPr>
              <a:t>An in-depth look at the </a:t>
            </a:r>
            <a:br>
              <a:rPr lang="en-US" sz="2000" dirty="0">
                <a:cs typeface="Rajdhani" panose="02000000000000000000" pitchFamily="2" charset="77"/>
              </a:rPr>
            </a:br>
            <a:r>
              <a:rPr lang="en-US" sz="2000" dirty="0">
                <a:cs typeface="Rajdhani" panose="02000000000000000000" pitchFamily="2" charset="77"/>
              </a:rPr>
              <a:t>yuuvis</a:t>
            </a:r>
            <a:r>
              <a:rPr lang="en-US" sz="2000" baseline="30000" dirty="0">
                <a:cs typeface="Rajdhani" panose="02000000000000000000" pitchFamily="2" charset="77"/>
              </a:rPr>
              <a:t>®</a:t>
            </a:r>
            <a:r>
              <a:rPr lang="en-US" sz="2000" dirty="0">
                <a:cs typeface="Rajdhani" panose="02000000000000000000" pitchFamily="2" charset="77"/>
              </a:rPr>
              <a:t> architecture</a:t>
            </a:r>
            <a:endParaRPr lang="en-US" sz="2000" b="1" dirty="0">
              <a:cs typeface="Rajdhani" panose="02000000000000000000" pitchFamily="2" charset="77"/>
            </a:endParaRPr>
          </a:p>
        </p:txBody>
      </p:sp>
      <p:sp>
        <p:nvSpPr>
          <p:cNvPr id="4" name="Fußzeilenplatzhalter 3">
            <a:extLst>
              <a:ext uri="{FF2B5EF4-FFF2-40B4-BE49-F238E27FC236}">
                <a16:creationId xmlns:a16="http://schemas.microsoft.com/office/drawing/2014/main" id="{AD147759-805D-4DD1-A45B-D770E03736A6}"/>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5" name="Foliennummernplatzhalter 4">
            <a:extLst>
              <a:ext uri="{FF2B5EF4-FFF2-40B4-BE49-F238E27FC236}">
                <a16:creationId xmlns:a16="http://schemas.microsoft.com/office/drawing/2014/main" id="{E01913DA-45AD-4773-8640-7E18F0A92251}"/>
              </a:ext>
            </a:extLst>
          </p:cNvPr>
          <p:cNvSpPr>
            <a:spLocks noGrp="1"/>
          </p:cNvSpPr>
          <p:nvPr>
            <p:ph type="sldNum" sz="quarter" idx="4"/>
          </p:nvPr>
        </p:nvSpPr>
        <p:spPr/>
        <p:txBody>
          <a:bodyPr/>
          <a:lstStyle/>
          <a:p>
            <a:fld id="{50922189-E90D-CC4A-AD43-8CCA4769FFAE}" type="slidenum">
              <a:rPr lang="en-US" noProof="0" smtClean="0"/>
              <a:pPr/>
              <a:t>2</a:t>
            </a:fld>
            <a:endParaRPr lang="en-US" noProof="0"/>
          </a:p>
        </p:txBody>
      </p:sp>
    </p:spTree>
    <p:extLst>
      <p:ext uri="{BB962C8B-B14F-4D97-AF65-F5344CB8AC3E}">
        <p14:creationId xmlns:p14="http://schemas.microsoft.com/office/powerpoint/2010/main" val="450027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70D11CA-7F53-4F61-B568-9F16CBA74219}"/>
              </a:ext>
            </a:extLst>
          </p:cNvPr>
          <p:cNvSpPr>
            <a:spLocks noGrp="1"/>
          </p:cNvSpPr>
          <p:nvPr>
            <p:ph type="sldNum" sz="quarter" idx="4"/>
          </p:nvPr>
        </p:nvSpPr>
        <p:spPr/>
        <p:txBody>
          <a:bodyPr/>
          <a:lstStyle/>
          <a:p>
            <a:fld id="{50922189-E90D-CC4A-AD43-8CCA4769FFAE}" type="slidenum">
              <a:rPr lang="en-US" noProof="0" smtClean="0"/>
              <a:pPr/>
              <a:t>20</a:t>
            </a:fld>
            <a:endParaRPr lang="en-US" noProof="0"/>
          </a:p>
        </p:txBody>
      </p:sp>
      <p:sp>
        <p:nvSpPr>
          <p:cNvPr id="2" name="Titel 1">
            <a:extLst>
              <a:ext uri="{FF2B5EF4-FFF2-40B4-BE49-F238E27FC236}">
                <a16:creationId xmlns:a16="http://schemas.microsoft.com/office/drawing/2014/main" id="{31C783EF-FBBC-4454-AEA4-9A1E6344E728}"/>
              </a:ext>
            </a:extLst>
          </p:cNvPr>
          <p:cNvSpPr>
            <a:spLocks noGrp="1"/>
          </p:cNvSpPr>
          <p:nvPr>
            <p:ph type="title"/>
          </p:nvPr>
        </p:nvSpPr>
        <p:spPr/>
        <p:txBody>
          <a:bodyPr/>
          <a:lstStyle/>
          <a:p>
            <a:r>
              <a:rPr lang="en-US" dirty="0">
                <a:latin typeface="+mj-lt"/>
              </a:rPr>
              <a:t>Schema example</a:t>
            </a:r>
          </a:p>
        </p:txBody>
      </p:sp>
      <p:sp>
        <p:nvSpPr>
          <p:cNvPr id="3" name="Inhaltsplatzhalter 2">
            <a:extLst>
              <a:ext uri="{FF2B5EF4-FFF2-40B4-BE49-F238E27FC236}">
                <a16:creationId xmlns:a16="http://schemas.microsoft.com/office/drawing/2014/main" id="{5C3AD71E-70EC-4898-A256-FA6DD6F5084F}"/>
              </a:ext>
            </a:extLst>
          </p:cNvPr>
          <p:cNvSpPr>
            <a:spLocks noGrp="1"/>
          </p:cNvSpPr>
          <p:nvPr>
            <p:ph sz="quarter" idx="10"/>
          </p:nvPr>
        </p:nvSpPr>
        <p:spPr/>
        <p:txBody>
          <a:bodyPr/>
          <a:lstStyle/>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propertyStringDefinition</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&lt;id&gt;from&lt;/id&gt;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propertyType</a:t>
            </a:r>
            <a:r>
              <a:rPr lang="en-US" sz="1000" dirty="0">
                <a:latin typeface="+mj-lt"/>
                <a:cs typeface="Consolas" panose="020B0609020204030204" pitchFamily="49" charset="0"/>
              </a:rPr>
              <a:t>&gt;string&lt;/</a:t>
            </a:r>
            <a:r>
              <a:rPr lang="en-US" sz="1000" dirty="0" err="1">
                <a:latin typeface="+mj-lt"/>
                <a:cs typeface="Consolas" panose="020B0609020204030204" pitchFamily="49" charset="0"/>
              </a:rPr>
              <a:t>propertyType</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&lt;cardinality&gt;single&lt;/cardinality&gt;</a:t>
            </a:r>
          </a:p>
          <a:p>
            <a:pPr marL="0" indent="0">
              <a:spcBef>
                <a:spcPts val="0"/>
              </a:spcBef>
              <a:buNone/>
            </a:pPr>
            <a:r>
              <a:rPr lang="en-US" sz="1000" dirty="0">
                <a:latin typeface="+mj-lt"/>
                <a:cs typeface="Consolas" panose="020B0609020204030204" pitchFamily="49" charset="0"/>
              </a:rPr>
              <a:t>            &lt;required&gt;true&lt;/required&gt;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propertyStringDefinition</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propertyStringDefinition</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&lt;id&gt;to&lt;/id&gt;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propertyType</a:t>
            </a:r>
            <a:r>
              <a:rPr lang="en-US" sz="1000" dirty="0">
                <a:latin typeface="+mj-lt"/>
                <a:cs typeface="Consolas" panose="020B0609020204030204" pitchFamily="49" charset="0"/>
              </a:rPr>
              <a:t>&gt;string&lt;/</a:t>
            </a:r>
            <a:r>
              <a:rPr lang="en-US" sz="1000" dirty="0" err="1">
                <a:latin typeface="+mj-lt"/>
                <a:cs typeface="Consolas" panose="020B0609020204030204" pitchFamily="49" charset="0"/>
              </a:rPr>
              <a:t>propertyType</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&lt;cardinality&gt;multi&lt;/cardinality&gt;</a:t>
            </a:r>
          </a:p>
          <a:p>
            <a:pPr marL="0" indent="0">
              <a:spcBef>
                <a:spcPts val="0"/>
              </a:spcBef>
              <a:buNone/>
            </a:pPr>
            <a:r>
              <a:rPr lang="en-US" sz="1000" dirty="0">
                <a:latin typeface="+mj-lt"/>
                <a:cs typeface="Consolas" panose="020B0609020204030204" pitchFamily="49" charset="0"/>
              </a:rPr>
              <a:t>            &lt;required&gt;true&lt;/required&gt;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propertyStringDefinition</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propertyStringDefinition</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&lt;id&gt;subject&lt;/id&gt;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propertyType</a:t>
            </a:r>
            <a:r>
              <a:rPr lang="en-US" sz="1000" dirty="0">
                <a:latin typeface="+mj-lt"/>
                <a:cs typeface="Consolas" panose="020B0609020204030204" pitchFamily="49" charset="0"/>
              </a:rPr>
              <a:t>&gt;string&lt;/</a:t>
            </a:r>
            <a:r>
              <a:rPr lang="en-US" sz="1000" dirty="0" err="1">
                <a:latin typeface="+mj-lt"/>
                <a:cs typeface="Consolas" panose="020B0609020204030204" pitchFamily="49" charset="0"/>
              </a:rPr>
              <a:t>propertyType</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&lt;cardinality&gt;single&lt;/cardinality&gt;</a:t>
            </a:r>
          </a:p>
          <a:p>
            <a:pPr marL="0" indent="0">
              <a:spcBef>
                <a:spcPts val="0"/>
              </a:spcBef>
              <a:buNone/>
            </a:pPr>
            <a:r>
              <a:rPr lang="en-US" sz="1000" dirty="0">
                <a:latin typeface="+mj-lt"/>
                <a:cs typeface="Consolas" panose="020B0609020204030204" pitchFamily="49" charset="0"/>
              </a:rPr>
              <a:t>            &lt;required&gt;true&lt;/required&gt;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defaultValue</a:t>
            </a:r>
            <a:r>
              <a:rPr lang="en-US" sz="1000" dirty="0">
                <a:latin typeface="+mj-lt"/>
                <a:cs typeface="Consolas" panose="020B0609020204030204" pitchFamily="49" charset="0"/>
              </a:rPr>
              <a:t>&gt;hello&lt;/</a:t>
            </a:r>
            <a:r>
              <a:rPr lang="en-US" sz="1000" dirty="0" err="1">
                <a:latin typeface="+mj-lt"/>
                <a:cs typeface="Consolas" panose="020B0609020204030204" pitchFamily="49" charset="0"/>
              </a:rPr>
              <a:t>defaultValue</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maxLength</a:t>
            </a:r>
            <a:r>
              <a:rPr lang="en-US" sz="1000" dirty="0">
                <a:latin typeface="+mj-lt"/>
                <a:cs typeface="Consolas" panose="020B0609020204030204" pitchFamily="49" charset="0"/>
              </a:rPr>
              <a:t>&gt;20&lt;/</a:t>
            </a:r>
            <a:r>
              <a:rPr lang="en-US" sz="1000" dirty="0" err="1">
                <a:latin typeface="+mj-lt"/>
                <a:cs typeface="Consolas" panose="020B0609020204030204" pitchFamily="49" charset="0"/>
              </a:rPr>
              <a:t>maxLength</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minLength</a:t>
            </a:r>
            <a:r>
              <a:rPr lang="en-US" sz="1000" dirty="0">
                <a:latin typeface="+mj-lt"/>
                <a:cs typeface="Consolas" panose="020B0609020204030204" pitchFamily="49" charset="0"/>
              </a:rPr>
              <a:t>&gt;4&lt;/</a:t>
            </a:r>
            <a:r>
              <a:rPr lang="en-US" sz="1000" dirty="0" err="1">
                <a:latin typeface="+mj-lt"/>
                <a:cs typeface="Consolas" panose="020B0609020204030204" pitchFamily="49" charset="0"/>
              </a:rPr>
              <a:t>minLength</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propertyStringDefinition</a:t>
            </a:r>
            <a:r>
              <a:rPr lang="en-US" sz="1000" dirty="0">
                <a:latin typeface="+mj-lt"/>
                <a:cs typeface="Consolas" panose="020B0609020204030204" pitchFamily="49" charset="0"/>
              </a:rPr>
              <a:t>&gt;</a:t>
            </a:r>
          </a:p>
        </p:txBody>
      </p:sp>
      <p:sp>
        <p:nvSpPr>
          <p:cNvPr id="6" name="Inhaltsplatzhalter 5">
            <a:extLst>
              <a:ext uri="{FF2B5EF4-FFF2-40B4-BE49-F238E27FC236}">
                <a16:creationId xmlns:a16="http://schemas.microsoft.com/office/drawing/2014/main" id="{9CC9930F-AD9D-4CF3-857F-72D730D84545}"/>
              </a:ext>
            </a:extLst>
          </p:cNvPr>
          <p:cNvSpPr>
            <a:spLocks noGrp="1"/>
          </p:cNvSpPr>
          <p:nvPr>
            <p:ph sz="quarter" idx="11"/>
          </p:nvPr>
        </p:nvSpPr>
        <p:spPr/>
        <p:txBody>
          <a:bodyPr/>
          <a:lstStyle/>
          <a:p>
            <a:pPr marL="0" indent="0">
              <a:spcBef>
                <a:spcPts val="0"/>
              </a:spcBef>
              <a:buNone/>
            </a:pPr>
            <a:r>
              <a:rPr lang="en-US" sz="1000" dirty="0">
                <a:latin typeface="+mj-lt"/>
                <a:cs typeface="Consolas" panose="020B0609020204030204" pitchFamily="49" charset="0"/>
              </a:rPr>
              <a:t>&lt;</a:t>
            </a:r>
            <a:r>
              <a:rPr lang="en-US" sz="1000" dirty="0" err="1">
                <a:latin typeface="+mj-lt"/>
                <a:cs typeface="Consolas" panose="020B0609020204030204" pitchFamily="49" charset="0"/>
              </a:rPr>
              <a:t>propertyDateTimeDefinition</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&lt;id&gt;received&lt;/id&gt;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propertyType</a:t>
            </a:r>
            <a:r>
              <a:rPr lang="en-US" sz="1000" dirty="0">
                <a:latin typeface="+mj-lt"/>
                <a:cs typeface="Consolas" panose="020B0609020204030204" pitchFamily="49" charset="0"/>
              </a:rPr>
              <a:t>&gt;datetime&lt;/</a:t>
            </a:r>
            <a:r>
              <a:rPr lang="en-US" sz="1000" dirty="0" err="1">
                <a:latin typeface="+mj-lt"/>
                <a:cs typeface="Consolas" panose="020B0609020204030204" pitchFamily="49" charset="0"/>
              </a:rPr>
              <a:t>propertyType</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&lt;cardinality&gt;single&lt;/cardinality&gt;</a:t>
            </a:r>
          </a:p>
          <a:p>
            <a:pPr marL="0" indent="0">
              <a:spcBef>
                <a:spcPts val="0"/>
              </a:spcBef>
              <a:buNone/>
            </a:pPr>
            <a:r>
              <a:rPr lang="en-US" sz="1000" dirty="0">
                <a:latin typeface="+mj-lt"/>
                <a:cs typeface="Consolas" panose="020B0609020204030204" pitchFamily="49" charset="0"/>
              </a:rPr>
              <a:t>	&lt;required&gt;true&lt;/required&gt;</a:t>
            </a:r>
          </a:p>
          <a:p>
            <a:pPr marL="0" indent="0">
              <a:spcBef>
                <a:spcPts val="0"/>
              </a:spcBef>
              <a:buNone/>
            </a:pPr>
            <a:r>
              <a:rPr lang="en-US" sz="1000" dirty="0">
                <a:latin typeface="+mj-lt"/>
                <a:cs typeface="Consolas" panose="020B0609020204030204" pitchFamily="49" charset="0"/>
              </a:rPr>
              <a:t>&lt;/</a:t>
            </a:r>
            <a:r>
              <a:rPr lang="en-US" sz="1000" dirty="0" err="1">
                <a:latin typeface="+mj-lt"/>
                <a:cs typeface="Consolas" panose="020B0609020204030204" pitchFamily="49" charset="0"/>
              </a:rPr>
              <a:t>propertyDateTimeDefinition</a:t>
            </a:r>
            <a:r>
              <a:rPr lang="en-US" sz="1000" dirty="0">
                <a:latin typeface="+mj-lt"/>
                <a:cs typeface="Consolas" panose="020B0609020204030204" pitchFamily="49" charset="0"/>
              </a:rPr>
              <a:t>&gt;</a:t>
            </a:r>
          </a:p>
          <a:p>
            <a:pPr marL="0" indent="0">
              <a:spcBef>
                <a:spcPts val="0"/>
              </a:spcBef>
              <a:buNone/>
            </a:pPr>
            <a:endParaRPr lang="en-US" sz="1000" dirty="0">
              <a:latin typeface="+mj-lt"/>
              <a:cs typeface="Consolas" panose="020B0609020204030204" pitchFamily="49" charset="0"/>
            </a:endParaRPr>
          </a:p>
          <a:p>
            <a:pPr marL="0" indent="0">
              <a:spcBef>
                <a:spcPts val="0"/>
              </a:spcBef>
              <a:buNone/>
            </a:pPr>
            <a:r>
              <a:rPr lang="en-US" sz="1000" dirty="0">
                <a:latin typeface="+mj-lt"/>
                <a:cs typeface="Consolas" panose="020B0609020204030204" pitchFamily="49" charset="0"/>
              </a:rPr>
              <a:t>&lt;</a:t>
            </a:r>
            <a:r>
              <a:rPr lang="en-US" sz="1000" dirty="0" err="1">
                <a:latin typeface="+mj-lt"/>
                <a:cs typeface="Consolas" panose="020B0609020204030204" pitchFamily="49" charset="0"/>
              </a:rPr>
              <a:t>typeDocumentDefinition</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&lt;id&gt;email&lt;/id&gt;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baseId</a:t>
            </a:r>
            <a:r>
              <a:rPr lang="en-US" sz="1000" dirty="0">
                <a:latin typeface="+mj-lt"/>
                <a:cs typeface="Consolas" panose="020B0609020204030204" pitchFamily="49" charset="0"/>
              </a:rPr>
              <a:t>&gt;</a:t>
            </a:r>
            <a:r>
              <a:rPr lang="en-US" sz="1000" dirty="0" err="1">
                <a:latin typeface="+mj-lt"/>
                <a:cs typeface="Consolas" panose="020B0609020204030204" pitchFamily="49" charset="0"/>
              </a:rPr>
              <a:t>system:document</a:t>
            </a:r>
            <a:r>
              <a:rPr lang="en-US" sz="1000" dirty="0">
                <a:latin typeface="+mj-lt"/>
                <a:cs typeface="Consolas" panose="020B0609020204030204" pitchFamily="49" charset="0"/>
              </a:rPr>
              <a:t>&lt;/</a:t>
            </a:r>
            <a:r>
              <a:rPr lang="en-US" sz="1000" dirty="0" err="1">
                <a:latin typeface="+mj-lt"/>
                <a:cs typeface="Consolas" panose="020B0609020204030204" pitchFamily="49" charset="0"/>
              </a:rPr>
              <a:t>baseId</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propertyReference</a:t>
            </a:r>
            <a:r>
              <a:rPr lang="en-US" sz="1000" dirty="0">
                <a:latin typeface="+mj-lt"/>
                <a:cs typeface="Consolas" panose="020B0609020204030204" pitchFamily="49" charset="0"/>
              </a:rPr>
              <a:t>&gt;from&lt;/</a:t>
            </a:r>
            <a:r>
              <a:rPr lang="en-US" sz="1000" dirty="0" err="1">
                <a:latin typeface="+mj-lt"/>
                <a:cs typeface="Consolas" panose="020B0609020204030204" pitchFamily="49" charset="0"/>
              </a:rPr>
              <a:t>propertyReference</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propertyReference</a:t>
            </a:r>
            <a:r>
              <a:rPr lang="en-US" sz="1000" dirty="0">
                <a:latin typeface="+mj-lt"/>
                <a:cs typeface="Consolas" panose="020B0609020204030204" pitchFamily="49" charset="0"/>
              </a:rPr>
              <a:t>&gt;to&lt;/</a:t>
            </a:r>
            <a:r>
              <a:rPr lang="en-US" sz="1000" dirty="0" err="1">
                <a:latin typeface="+mj-lt"/>
                <a:cs typeface="Consolas" panose="020B0609020204030204" pitchFamily="49" charset="0"/>
              </a:rPr>
              <a:t>propertyReference</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propertyReference</a:t>
            </a:r>
            <a:r>
              <a:rPr lang="en-US" sz="1000" dirty="0">
                <a:latin typeface="+mj-lt"/>
                <a:cs typeface="Consolas" panose="020B0609020204030204" pitchFamily="49" charset="0"/>
              </a:rPr>
              <a:t>&gt;received&lt;/</a:t>
            </a:r>
            <a:r>
              <a:rPr lang="en-US" sz="1000" dirty="0" err="1">
                <a:latin typeface="+mj-lt"/>
                <a:cs typeface="Consolas" panose="020B0609020204030204" pitchFamily="49" charset="0"/>
              </a:rPr>
              <a:t>propertyReference</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contentStreamAllowed</a:t>
            </a:r>
            <a:r>
              <a:rPr lang="en-US" sz="1000" dirty="0">
                <a:latin typeface="+mj-lt"/>
                <a:cs typeface="Consolas" panose="020B0609020204030204" pitchFamily="49" charset="0"/>
              </a:rPr>
              <a:t>&gt;required&lt;/</a:t>
            </a:r>
            <a:r>
              <a:rPr lang="en-US" sz="1000" dirty="0" err="1">
                <a:latin typeface="+mj-lt"/>
                <a:cs typeface="Consolas" panose="020B0609020204030204" pitchFamily="49" charset="0"/>
              </a:rPr>
              <a:t>contentStreamAllowed</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secondaryObjectTypeId</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		Contract</a:t>
            </a:r>
          </a:p>
          <a:p>
            <a:pPr marL="0" indent="0">
              <a:spcBef>
                <a:spcPts val="0"/>
              </a:spcBef>
              <a:buNone/>
            </a:pPr>
            <a:r>
              <a:rPr lang="en-US" sz="1000" dirty="0">
                <a:latin typeface="+mj-lt"/>
                <a:cs typeface="Consolas" panose="020B0609020204030204" pitchFamily="49" charset="0"/>
              </a:rPr>
              <a:t>	&lt;/</a:t>
            </a:r>
            <a:r>
              <a:rPr lang="en-US" sz="1000" dirty="0" err="1">
                <a:latin typeface="+mj-lt"/>
                <a:cs typeface="Consolas" panose="020B0609020204030204" pitchFamily="49" charset="0"/>
              </a:rPr>
              <a:t>secondaryObjectTypeId</a:t>
            </a:r>
            <a:r>
              <a:rPr lang="en-US" sz="1000" dirty="0">
                <a:latin typeface="+mj-lt"/>
                <a:cs typeface="Consolas" panose="020B0609020204030204" pitchFamily="49" charset="0"/>
              </a:rPr>
              <a:t>&gt;</a:t>
            </a:r>
          </a:p>
          <a:p>
            <a:pPr marL="0" indent="0">
              <a:spcBef>
                <a:spcPts val="0"/>
              </a:spcBef>
              <a:buNone/>
            </a:pPr>
            <a:r>
              <a:rPr lang="en-US" sz="1000" dirty="0">
                <a:latin typeface="+mj-lt"/>
                <a:cs typeface="Consolas" panose="020B0609020204030204" pitchFamily="49" charset="0"/>
              </a:rPr>
              <a:t>&lt;/</a:t>
            </a:r>
            <a:r>
              <a:rPr lang="en-US" sz="1000" dirty="0" err="1">
                <a:latin typeface="+mj-lt"/>
                <a:cs typeface="Consolas" panose="020B0609020204030204" pitchFamily="49" charset="0"/>
              </a:rPr>
              <a:t>typeDocumentDefinition</a:t>
            </a:r>
            <a:r>
              <a:rPr lang="en-US" sz="1000" dirty="0">
                <a:latin typeface="+mj-lt"/>
                <a:cs typeface="Consolas" panose="020B0609020204030204" pitchFamily="49" charset="0"/>
              </a:rPr>
              <a:t>&gt;</a:t>
            </a:r>
          </a:p>
        </p:txBody>
      </p:sp>
      <p:sp>
        <p:nvSpPr>
          <p:cNvPr id="5" name="Fußzeilenplatzhalter 4">
            <a:extLst>
              <a:ext uri="{FF2B5EF4-FFF2-40B4-BE49-F238E27FC236}">
                <a16:creationId xmlns:a16="http://schemas.microsoft.com/office/drawing/2014/main" id="{CD3C386B-8BFD-4F39-944E-A493FA3F04EC}"/>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259514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7F32B-B267-42E1-86E9-2BEC130ACF8B}"/>
              </a:ext>
            </a:extLst>
          </p:cNvPr>
          <p:cNvSpPr>
            <a:spLocks noGrp="1"/>
          </p:cNvSpPr>
          <p:nvPr>
            <p:ph type="title"/>
          </p:nvPr>
        </p:nvSpPr>
        <p:spPr/>
        <p:txBody>
          <a:bodyPr/>
          <a:lstStyle/>
          <a:p>
            <a:r>
              <a:rPr lang="en-US" dirty="0">
                <a:latin typeface="+mj-lt"/>
              </a:rPr>
              <a:t>Tags and floating schema</a:t>
            </a:r>
          </a:p>
        </p:txBody>
      </p:sp>
      <p:sp>
        <p:nvSpPr>
          <p:cNvPr id="3" name="Inhaltsplatzhalter 2">
            <a:extLst>
              <a:ext uri="{FF2B5EF4-FFF2-40B4-BE49-F238E27FC236}">
                <a16:creationId xmlns:a16="http://schemas.microsoft.com/office/drawing/2014/main" id="{1427872D-3C0C-43DD-AF0A-E197796725AD}"/>
              </a:ext>
            </a:extLst>
          </p:cNvPr>
          <p:cNvSpPr>
            <a:spLocks noGrp="1"/>
          </p:cNvSpPr>
          <p:nvPr>
            <p:ph idx="1"/>
          </p:nvPr>
        </p:nvSpPr>
        <p:spPr/>
        <p:txBody>
          <a:bodyPr/>
          <a:lstStyle/>
          <a:p>
            <a:r>
              <a:rPr lang="en-US" dirty="0">
                <a:latin typeface="+mj-lt"/>
              </a:rPr>
              <a:t>Tags are used to mark object status, independent of its metadata</a:t>
            </a:r>
          </a:p>
          <a:p>
            <a:r>
              <a:rPr lang="en-US" dirty="0">
                <a:latin typeface="+mj-lt"/>
              </a:rPr>
              <a:t>Saved on the object itself</a:t>
            </a:r>
          </a:p>
          <a:p>
            <a:r>
              <a:rPr lang="en-US" dirty="0">
                <a:latin typeface="+mj-lt"/>
              </a:rPr>
              <a:t>Consist of name and value</a:t>
            </a:r>
          </a:p>
          <a:p>
            <a:r>
              <a:rPr lang="en-US" dirty="0">
                <a:latin typeface="+mj-lt"/>
              </a:rPr>
              <a:t>Tag manipulation does not create a new document version</a:t>
            </a:r>
          </a:p>
          <a:p>
            <a:r>
              <a:rPr lang="en-US" dirty="0">
                <a:latin typeface="+mj-lt"/>
              </a:rPr>
              <a:t>Can be search and changed within a transaction</a:t>
            </a:r>
          </a:p>
          <a:p>
            <a:endParaRPr lang="en-US" dirty="0">
              <a:latin typeface="+mj-lt"/>
            </a:endParaRPr>
          </a:p>
          <a:p>
            <a:r>
              <a:rPr lang="en-US" dirty="0">
                <a:latin typeface="+mj-lt"/>
              </a:rPr>
              <a:t>Secondary object types can be applied in runtime</a:t>
            </a:r>
          </a:p>
          <a:p>
            <a:r>
              <a:rPr lang="en-US" dirty="0">
                <a:latin typeface="+mj-lt"/>
              </a:rPr>
              <a:t>Effectively object type can be changed dynamically</a:t>
            </a:r>
          </a:p>
          <a:p>
            <a:r>
              <a:rPr lang="en-US" dirty="0">
                <a:latin typeface="+mj-lt"/>
              </a:rPr>
              <a:t>Dynamic document lifecycle</a:t>
            </a:r>
          </a:p>
          <a:p>
            <a:endParaRPr lang="en-US" dirty="0">
              <a:latin typeface="+mj-lt"/>
            </a:endParaRPr>
          </a:p>
          <a:p>
            <a:endParaRPr lang="en-US" dirty="0">
              <a:latin typeface="+mj-lt"/>
            </a:endParaRPr>
          </a:p>
        </p:txBody>
      </p:sp>
      <p:sp>
        <p:nvSpPr>
          <p:cNvPr id="4" name="Foliennummernplatzhalter 3">
            <a:extLst>
              <a:ext uri="{FF2B5EF4-FFF2-40B4-BE49-F238E27FC236}">
                <a16:creationId xmlns:a16="http://schemas.microsoft.com/office/drawing/2014/main" id="{4D0575DF-A045-4524-A888-CA655FD22FCC}"/>
              </a:ext>
            </a:extLst>
          </p:cNvPr>
          <p:cNvSpPr>
            <a:spLocks noGrp="1"/>
          </p:cNvSpPr>
          <p:nvPr>
            <p:ph type="sldNum" sz="quarter" idx="4"/>
          </p:nvPr>
        </p:nvSpPr>
        <p:spPr/>
        <p:txBody>
          <a:bodyPr/>
          <a:lstStyle/>
          <a:p>
            <a:fld id="{50922189-E90D-CC4A-AD43-8CCA4769FFAE}" type="slidenum">
              <a:rPr lang="en-US" noProof="0" smtClean="0"/>
              <a:pPr/>
              <a:t>21</a:t>
            </a:fld>
            <a:endParaRPr lang="en-US" noProof="0"/>
          </a:p>
        </p:txBody>
      </p:sp>
      <p:sp>
        <p:nvSpPr>
          <p:cNvPr id="6" name="Fußzeilenplatzhalter 4">
            <a:extLst>
              <a:ext uri="{FF2B5EF4-FFF2-40B4-BE49-F238E27FC236}">
                <a16:creationId xmlns:a16="http://schemas.microsoft.com/office/drawing/2014/main" id="{D72941A7-EB03-4F3C-8222-7A358872BF38}"/>
              </a:ext>
            </a:extLst>
          </p:cNvPr>
          <p:cNvSpPr>
            <a:spLocks noGrp="1"/>
          </p:cNvSpPr>
          <p:nvPr>
            <p:ph type="ftr" sz="quarter" idx="3"/>
          </p:nvPr>
        </p:nvSpPr>
        <p:spPr>
          <a:xfrm>
            <a:off x="828000" y="4806000"/>
            <a:ext cx="6120000" cy="180000"/>
          </a:xfrm>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8041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7F32B-B267-42E1-86E9-2BEC130ACF8B}"/>
              </a:ext>
            </a:extLst>
          </p:cNvPr>
          <p:cNvSpPr>
            <a:spLocks noGrp="1"/>
          </p:cNvSpPr>
          <p:nvPr>
            <p:ph type="title"/>
          </p:nvPr>
        </p:nvSpPr>
        <p:spPr/>
        <p:txBody>
          <a:bodyPr/>
          <a:lstStyle/>
          <a:p>
            <a:r>
              <a:rPr lang="en-US" dirty="0">
                <a:latin typeface="+mj-lt"/>
              </a:rPr>
              <a:t>Tags and floating schema for input management</a:t>
            </a:r>
          </a:p>
        </p:txBody>
      </p:sp>
      <p:sp>
        <p:nvSpPr>
          <p:cNvPr id="3" name="Inhaltsplatzhalter 2">
            <a:extLst>
              <a:ext uri="{FF2B5EF4-FFF2-40B4-BE49-F238E27FC236}">
                <a16:creationId xmlns:a16="http://schemas.microsoft.com/office/drawing/2014/main" id="{1427872D-3C0C-43DD-AF0A-E197796725AD}"/>
              </a:ext>
            </a:extLst>
          </p:cNvPr>
          <p:cNvSpPr>
            <a:spLocks noGrp="1"/>
          </p:cNvSpPr>
          <p:nvPr>
            <p:ph idx="1"/>
          </p:nvPr>
        </p:nvSpPr>
        <p:spPr>
          <a:xfrm>
            <a:off x="271228" y="1363024"/>
            <a:ext cx="8604777" cy="3455988"/>
          </a:xfrm>
        </p:spPr>
        <p:txBody>
          <a:bodyPr/>
          <a:lstStyle/>
          <a:p>
            <a:r>
              <a:rPr lang="en-US" dirty="0">
                <a:latin typeface="+mj-lt"/>
              </a:rPr>
              <a:t>Late typecast possible</a:t>
            </a:r>
          </a:p>
        </p:txBody>
      </p:sp>
      <p:sp>
        <p:nvSpPr>
          <p:cNvPr id="4" name="Foliennummernplatzhalter 3">
            <a:extLst>
              <a:ext uri="{FF2B5EF4-FFF2-40B4-BE49-F238E27FC236}">
                <a16:creationId xmlns:a16="http://schemas.microsoft.com/office/drawing/2014/main" id="{4D0575DF-A045-4524-A888-CA655FD22FCC}"/>
              </a:ext>
            </a:extLst>
          </p:cNvPr>
          <p:cNvSpPr>
            <a:spLocks noGrp="1"/>
          </p:cNvSpPr>
          <p:nvPr>
            <p:ph type="sldNum" sz="quarter" idx="4"/>
          </p:nvPr>
        </p:nvSpPr>
        <p:spPr/>
        <p:txBody>
          <a:bodyPr/>
          <a:lstStyle/>
          <a:p>
            <a:fld id="{50922189-E90D-CC4A-AD43-8CCA4769FFAE}" type="slidenum">
              <a:rPr lang="en-US" noProof="0" smtClean="0"/>
              <a:pPr/>
              <a:t>22</a:t>
            </a:fld>
            <a:endParaRPr lang="en-US" noProof="0"/>
          </a:p>
        </p:txBody>
      </p:sp>
      <p:sp>
        <p:nvSpPr>
          <p:cNvPr id="6" name="Fußzeilenplatzhalter 4">
            <a:extLst>
              <a:ext uri="{FF2B5EF4-FFF2-40B4-BE49-F238E27FC236}">
                <a16:creationId xmlns:a16="http://schemas.microsoft.com/office/drawing/2014/main" id="{D72941A7-EB03-4F3C-8222-7A358872BF38}"/>
              </a:ext>
            </a:extLst>
          </p:cNvPr>
          <p:cNvSpPr>
            <a:spLocks noGrp="1"/>
          </p:cNvSpPr>
          <p:nvPr>
            <p:ph type="ftr" sz="quarter" idx="3"/>
          </p:nvPr>
        </p:nvSpPr>
        <p:spPr>
          <a:xfrm>
            <a:off x="828000" y="4806000"/>
            <a:ext cx="6120000" cy="180000"/>
          </a:xfrm>
        </p:spPr>
        <p:txBody>
          <a:bodyPr/>
          <a:lstStyle/>
          <a:p>
            <a:r>
              <a:rPr lang="en-US" dirty="0"/>
              <a:t>July 2020 · yuuvis</a:t>
            </a:r>
            <a:r>
              <a:rPr lang="en-US" baseline="30000" dirty="0"/>
              <a:t>®</a:t>
            </a:r>
            <a:r>
              <a:rPr lang="en-US" dirty="0"/>
              <a:t> Momentum · Nikola Milanovic</a:t>
            </a:r>
          </a:p>
        </p:txBody>
      </p:sp>
      <p:pic>
        <p:nvPicPr>
          <p:cNvPr id="7" name="Inhaltsplatzhalter 11"/>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0955" y="2518059"/>
            <a:ext cx="1008000" cy="1008000"/>
          </a:xfrm>
          <a:prstGeom prst="rect">
            <a:avLst/>
          </a:prstGeom>
        </p:spPr>
      </p:pic>
      <p:sp>
        <p:nvSpPr>
          <p:cNvPr id="5" name="Textfeld 4"/>
          <p:cNvSpPr txBox="1"/>
          <p:nvPr/>
        </p:nvSpPr>
        <p:spPr>
          <a:xfrm>
            <a:off x="1587798" y="3577712"/>
            <a:ext cx="1162178" cy="553998"/>
          </a:xfrm>
          <a:prstGeom prst="rect">
            <a:avLst/>
          </a:prstGeom>
        </p:spPr>
        <p:txBody>
          <a:bodyPr vert="horz" wrap="none" lIns="0" tIns="0" rIns="0" bIns="0" rtlCol="0">
            <a:spAutoFit/>
          </a:bodyPr>
          <a:lstStyle/>
          <a:p>
            <a:pPr algn="l"/>
            <a:r>
              <a:rPr lang="en-US" sz="1200" dirty="0"/>
              <a:t>new untyped </a:t>
            </a:r>
            <a:br>
              <a:rPr lang="en-US" sz="1200" dirty="0"/>
            </a:br>
            <a:r>
              <a:rPr lang="en-US" sz="1200" dirty="0"/>
              <a:t>document</a:t>
            </a:r>
          </a:p>
          <a:p>
            <a:pPr algn="l"/>
            <a:r>
              <a:rPr lang="en-US" sz="1200" dirty="0"/>
              <a:t>+ date of receipt</a:t>
            </a:r>
          </a:p>
        </p:txBody>
      </p:sp>
      <p:sp>
        <p:nvSpPr>
          <p:cNvPr id="8" name="Pfeil nach rechts 7"/>
          <p:cNvSpPr/>
          <p:nvPr/>
        </p:nvSpPr>
        <p:spPr>
          <a:xfrm>
            <a:off x="1587798" y="2955962"/>
            <a:ext cx="864096"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p:cNvSpPr txBox="1"/>
          <p:nvPr/>
        </p:nvSpPr>
        <p:spPr>
          <a:xfrm>
            <a:off x="1587798" y="2518059"/>
            <a:ext cx="945772" cy="369332"/>
          </a:xfrm>
          <a:prstGeom prst="rect">
            <a:avLst/>
          </a:prstGeom>
        </p:spPr>
        <p:txBody>
          <a:bodyPr vert="horz" wrap="none" lIns="0" tIns="0" rIns="0" bIns="0" rtlCol="0">
            <a:spAutoFit/>
          </a:bodyPr>
          <a:lstStyle/>
          <a:p>
            <a:pPr algn="l"/>
            <a:r>
              <a:rPr lang="en-US" sz="1200" dirty="0"/>
              <a:t>tagged for </a:t>
            </a:r>
            <a:br>
              <a:rPr lang="en-US" sz="1200" dirty="0"/>
            </a:br>
            <a:r>
              <a:rPr lang="en-US" sz="1200" dirty="0"/>
              <a:t>classification</a:t>
            </a:r>
          </a:p>
        </p:txBody>
      </p:sp>
      <p:sp>
        <p:nvSpPr>
          <p:cNvPr id="10" name="Rechteck 9"/>
          <p:cNvSpPr/>
          <p:nvPr/>
        </p:nvSpPr>
        <p:spPr>
          <a:xfrm>
            <a:off x="2920737" y="2645697"/>
            <a:ext cx="1280745" cy="908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classification</a:t>
            </a:r>
          </a:p>
        </p:txBody>
      </p:sp>
      <p:sp>
        <p:nvSpPr>
          <p:cNvPr id="11" name="Textfeld 10"/>
          <p:cNvSpPr txBox="1"/>
          <p:nvPr/>
        </p:nvSpPr>
        <p:spPr>
          <a:xfrm>
            <a:off x="2920737" y="3603093"/>
            <a:ext cx="1080424" cy="553998"/>
          </a:xfrm>
          <a:prstGeom prst="rect">
            <a:avLst/>
          </a:prstGeom>
        </p:spPr>
        <p:txBody>
          <a:bodyPr vert="horz" wrap="none" lIns="0" tIns="0" rIns="0" bIns="0" rtlCol="0">
            <a:spAutoFit/>
          </a:bodyPr>
          <a:lstStyle/>
          <a:p>
            <a:r>
              <a:rPr lang="en-US" sz="1200" dirty="0"/>
              <a:t>add secondary </a:t>
            </a:r>
            <a:br>
              <a:rPr lang="en-US" sz="1200" dirty="0"/>
            </a:br>
            <a:r>
              <a:rPr lang="en-US" sz="1200" dirty="0"/>
              <a:t>object type </a:t>
            </a:r>
            <a:br>
              <a:rPr lang="en-US" sz="1200" dirty="0"/>
            </a:br>
            <a:r>
              <a:rPr lang="en-US" sz="1200" dirty="0"/>
              <a:t>at runtime</a:t>
            </a:r>
          </a:p>
        </p:txBody>
      </p:sp>
      <p:sp>
        <p:nvSpPr>
          <p:cNvPr id="13" name="Pfeil nach rechts 12"/>
          <p:cNvSpPr/>
          <p:nvPr/>
        </p:nvSpPr>
        <p:spPr>
          <a:xfrm>
            <a:off x="4670325" y="2955962"/>
            <a:ext cx="864096"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03264" y="1361387"/>
            <a:ext cx="994340" cy="994340"/>
          </a:xfrm>
          <a:prstGeom prst="rect">
            <a:avLst/>
          </a:prstGeom>
        </p:spPr>
      </p:pic>
      <p:pic>
        <p:nvPicPr>
          <p:cNvPr id="15" name="Grafik 14"/>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03264" y="2596953"/>
            <a:ext cx="1006050" cy="1006050"/>
          </a:xfrm>
          <a:prstGeom prst="rect">
            <a:avLst/>
          </a:prstGeom>
        </p:spPr>
      </p:pic>
      <p:pic>
        <p:nvPicPr>
          <p:cNvPr id="17" name="Grafik 1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03264" y="3776494"/>
            <a:ext cx="1006054" cy="1006054"/>
          </a:xfrm>
          <a:prstGeom prst="rect">
            <a:avLst/>
          </a:prstGeom>
        </p:spPr>
      </p:pic>
      <p:sp>
        <p:nvSpPr>
          <p:cNvPr id="18" name="Textfeld 17"/>
          <p:cNvSpPr txBox="1"/>
          <p:nvPr/>
        </p:nvSpPr>
        <p:spPr>
          <a:xfrm>
            <a:off x="7478159" y="1299817"/>
            <a:ext cx="1394613" cy="1107996"/>
          </a:xfrm>
          <a:prstGeom prst="rect">
            <a:avLst/>
          </a:prstGeom>
        </p:spPr>
        <p:txBody>
          <a:bodyPr vert="horz" wrap="none" lIns="0" tIns="0" rIns="0" bIns="0" rtlCol="0">
            <a:spAutoFit/>
          </a:bodyPr>
          <a:lstStyle/>
          <a:p>
            <a:pPr algn="l"/>
            <a:r>
              <a:rPr lang="en-US" sz="1200" b="1" dirty="0"/>
              <a:t>invoice</a:t>
            </a:r>
          </a:p>
          <a:p>
            <a:pPr algn="l"/>
            <a:r>
              <a:rPr lang="en-US" sz="1200" dirty="0"/>
              <a:t>+ date of receipt</a:t>
            </a:r>
          </a:p>
          <a:p>
            <a:pPr algn="l"/>
            <a:r>
              <a:rPr lang="en-US" sz="1200" dirty="0"/>
              <a:t>+ invoice number</a:t>
            </a:r>
          </a:p>
          <a:p>
            <a:pPr algn="l"/>
            <a:r>
              <a:rPr lang="en-US" sz="1200" dirty="0"/>
              <a:t>+ customer name</a:t>
            </a:r>
          </a:p>
          <a:p>
            <a:pPr algn="l"/>
            <a:r>
              <a:rPr lang="en-US" sz="1200" dirty="0"/>
              <a:t>+ customer address</a:t>
            </a:r>
          </a:p>
          <a:p>
            <a:pPr algn="l"/>
            <a:r>
              <a:rPr lang="en-US" sz="1200" dirty="0"/>
              <a:t>+ customer number</a:t>
            </a:r>
          </a:p>
        </p:txBody>
      </p:sp>
      <p:sp>
        <p:nvSpPr>
          <p:cNvPr id="19" name="Textfeld 18"/>
          <p:cNvSpPr txBox="1"/>
          <p:nvPr/>
        </p:nvSpPr>
        <p:spPr>
          <a:xfrm>
            <a:off x="7478159" y="2545980"/>
            <a:ext cx="1394613" cy="1107996"/>
          </a:xfrm>
          <a:prstGeom prst="rect">
            <a:avLst/>
          </a:prstGeom>
        </p:spPr>
        <p:txBody>
          <a:bodyPr vert="horz" wrap="none" lIns="0" tIns="0" rIns="0" bIns="0" rtlCol="0">
            <a:spAutoFit/>
          </a:bodyPr>
          <a:lstStyle/>
          <a:p>
            <a:pPr algn="l"/>
            <a:r>
              <a:rPr lang="en-US" sz="1200" b="1" dirty="0"/>
              <a:t>delivery receipt</a:t>
            </a:r>
          </a:p>
          <a:p>
            <a:r>
              <a:rPr lang="en-US" sz="1200" dirty="0"/>
              <a:t>+ date of receipt</a:t>
            </a:r>
          </a:p>
          <a:p>
            <a:r>
              <a:rPr lang="en-US" sz="1200" dirty="0"/>
              <a:t>+ delivery number</a:t>
            </a:r>
          </a:p>
          <a:p>
            <a:r>
              <a:rPr lang="en-US" sz="1200" dirty="0"/>
              <a:t>+ customer name</a:t>
            </a:r>
          </a:p>
          <a:p>
            <a:r>
              <a:rPr lang="en-US" sz="1200" dirty="0"/>
              <a:t>+ customer address</a:t>
            </a:r>
          </a:p>
          <a:p>
            <a:r>
              <a:rPr lang="en-US" sz="1200" dirty="0"/>
              <a:t>+ customer number</a:t>
            </a:r>
          </a:p>
        </p:txBody>
      </p:sp>
      <p:sp>
        <p:nvSpPr>
          <p:cNvPr id="20" name="Textfeld 19"/>
          <p:cNvSpPr txBox="1"/>
          <p:nvPr/>
        </p:nvSpPr>
        <p:spPr>
          <a:xfrm>
            <a:off x="4667631" y="2518059"/>
            <a:ext cx="676467" cy="369332"/>
          </a:xfrm>
          <a:prstGeom prst="rect">
            <a:avLst/>
          </a:prstGeom>
        </p:spPr>
        <p:txBody>
          <a:bodyPr vert="horz" wrap="none" lIns="0" tIns="0" rIns="0" bIns="0" rtlCol="0">
            <a:spAutoFit/>
          </a:bodyPr>
          <a:lstStyle/>
          <a:p>
            <a:pPr algn="l"/>
            <a:r>
              <a:rPr lang="en-US" sz="1200" dirty="0"/>
              <a:t>tag as </a:t>
            </a:r>
            <a:br>
              <a:rPr lang="en-US" sz="1200" dirty="0"/>
            </a:br>
            <a:r>
              <a:rPr lang="en-US" sz="1200" dirty="0"/>
              <a:t>classified</a:t>
            </a:r>
          </a:p>
        </p:txBody>
      </p:sp>
      <p:sp>
        <p:nvSpPr>
          <p:cNvPr id="21" name="Textfeld 20"/>
          <p:cNvSpPr txBox="1"/>
          <p:nvPr/>
        </p:nvSpPr>
        <p:spPr>
          <a:xfrm>
            <a:off x="7710594" y="4094855"/>
            <a:ext cx="1162178" cy="369332"/>
          </a:xfrm>
          <a:prstGeom prst="rect">
            <a:avLst/>
          </a:prstGeom>
        </p:spPr>
        <p:txBody>
          <a:bodyPr vert="horz" wrap="none" lIns="0" tIns="0" rIns="0" bIns="0" rtlCol="0">
            <a:spAutoFit/>
          </a:bodyPr>
          <a:lstStyle/>
          <a:p>
            <a:pPr algn="l"/>
            <a:r>
              <a:rPr lang="en-US" sz="1200" b="1" dirty="0" err="1"/>
              <a:t>misc</a:t>
            </a:r>
            <a:endParaRPr lang="en-US" sz="1200" b="1" dirty="0"/>
          </a:p>
          <a:p>
            <a:r>
              <a:rPr lang="en-US" sz="1200" dirty="0"/>
              <a:t>+ date of receipt</a:t>
            </a:r>
          </a:p>
        </p:txBody>
      </p:sp>
    </p:spTree>
    <p:extLst>
      <p:ext uri="{BB962C8B-B14F-4D97-AF65-F5344CB8AC3E}">
        <p14:creationId xmlns:p14="http://schemas.microsoft.com/office/powerpoint/2010/main" val="619161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AE08229-743A-4819-B15B-1C77F2DD0906}"/>
              </a:ext>
            </a:extLst>
          </p:cNvPr>
          <p:cNvSpPr>
            <a:spLocks noGrp="1"/>
          </p:cNvSpPr>
          <p:nvPr>
            <p:ph type="sldNum" sz="quarter" idx="4"/>
          </p:nvPr>
        </p:nvSpPr>
        <p:spPr/>
        <p:txBody>
          <a:bodyPr/>
          <a:lstStyle/>
          <a:p>
            <a:fld id="{50922189-E90D-CC4A-AD43-8CCA4769FFAE}" type="slidenum">
              <a:rPr lang="en-US" noProof="0" smtClean="0"/>
              <a:pPr/>
              <a:t>23</a:t>
            </a:fld>
            <a:endParaRPr lang="en-US" noProof="0"/>
          </a:p>
        </p:txBody>
      </p:sp>
      <p:sp>
        <p:nvSpPr>
          <p:cNvPr id="2" name="Titel 1">
            <a:extLst>
              <a:ext uri="{FF2B5EF4-FFF2-40B4-BE49-F238E27FC236}">
                <a16:creationId xmlns:a16="http://schemas.microsoft.com/office/drawing/2014/main" id="{A5BD4F08-67F0-40AB-B152-1899E8258ECB}"/>
              </a:ext>
            </a:extLst>
          </p:cNvPr>
          <p:cNvSpPr>
            <a:spLocks noGrp="1"/>
          </p:cNvSpPr>
          <p:nvPr>
            <p:ph type="title"/>
          </p:nvPr>
        </p:nvSpPr>
        <p:spPr/>
        <p:txBody>
          <a:bodyPr/>
          <a:lstStyle/>
          <a:p>
            <a:r>
              <a:rPr lang="en-US" dirty="0">
                <a:latin typeface="+mj-lt"/>
              </a:rPr>
              <a:t>Multitenancy</a:t>
            </a:r>
          </a:p>
        </p:txBody>
      </p:sp>
      <p:sp>
        <p:nvSpPr>
          <p:cNvPr id="3" name="Inhaltsplatzhalter 2">
            <a:extLst>
              <a:ext uri="{FF2B5EF4-FFF2-40B4-BE49-F238E27FC236}">
                <a16:creationId xmlns:a16="http://schemas.microsoft.com/office/drawing/2014/main" id="{15EF521C-1EF6-4AD4-B141-404FC7334164}"/>
              </a:ext>
            </a:extLst>
          </p:cNvPr>
          <p:cNvSpPr>
            <a:spLocks noGrp="1"/>
          </p:cNvSpPr>
          <p:nvPr>
            <p:ph sz="quarter" idx="10"/>
          </p:nvPr>
        </p:nvSpPr>
        <p:spPr>
          <a:xfrm>
            <a:off x="269875" y="1276350"/>
            <a:ext cx="8262565" cy="3455988"/>
          </a:xfrm>
        </p:spPr>
        <p:txBody>
          <a:bodyPr/>
          <a:lstStyle/>
          <a:p>
            <a:r>
              <a:rPr lang="en-US" dirty="0">
                <a:latin typeface="+mj-lt"/>
              </a:rPr>
              <a:t>End-user multitenancy</a:t>
            </a:r>
          </a:p>
          <a:p>
            <a:pPr lvl="1"/>
            <a:r>
              <a:rPr lang="en-US" dirty="0">
                <a:latin typeface="+mj-lt"/>
              </a:rPr>
              <a:t>One application (schema) running against instance may serve multiple customers</a:t>
            </a:r>
          </a:p>
          <a:p>
            <a:pPr lvl="1"/>
            <a:r>
              <a:rPr lang="en-US" dirty="0">
                <a:latin typeface="+mj-lt"/>
              </a:rPr>
              <a:t>Several applications (application schemas) may run against one instance</a:t>
            </a:r>
          </a:p>
          <a:p>
            <a:pPr lvl="1"/>
            <a:r>
              <a:rPr lang="en-US" dirty="0">
                <a:latin typeface="+mj-lt"/>
              </a:rPr>
              <a:t>Global schema for the definition of application object types</a:t>
            </a:r>
          </a:p>
          <a:p>
            <a:pPr lvl="1"/>
            <a:r>
              <a:rPr lang="en-US" dirty="0">
                <a:latin typeface="+mj-lt"/>
              </a:rPr>
              <a:t>Tenant specific schema for adding object types</a:t>
            </a:r>
          </a:p>
          <a:p>
            <a:endParaRPr lang="en-US" dirty="0">
              <a:latin typeface="+mj-lt"/>
            </a:endParaRPr>
          </a:p>
          <a:p>
            <a:endParaRPr lang="en-US" dirty="0">
              <a:latin typeface="+mj-lt"/>
            </a:endParaRPr>
          </a:p>
        </p:txBody>
      </p:sp>
      <p:sp>
        <p:nvSpPr>
          <p:cNvPr id="5" name="Fußzeilenplatzhalter 4">
            <a:extLst>
              <a:ext uri="{FF2B5EF4-FFF2-40B4-BE49-F238E27FC236}">
                <a16:creationId xmlns:a16="http://schemas.microsoft.com/office/drawing/2014/main" id="{3AF86063-FF2C-4A2F-855E-F7CF356A4728}"/>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2704654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86DE4-76A6-44D7-A5FA-007E6150287F}"/>
              </a:ext>
            </a:extLst>
          </p:cNvPr>
          <p:cNvSpPr>
            <a:spLocks noGrp="1"/>
          </p:cNvSpPr>
          <p:nvPr>
            <p:ph type="title"/>
          </p:nvPr>
        </p:nvSpPr>
        <p:spPr/>
        <p:txBody>
          <a:bodyPr/>
          <a:lstStyle/>
          <a:p>
            <a:r>
              <a:rPr lang="en-US" dirty="0">
                <a:latin typeface="+mj-lt"/>
              </a:rPr>
              <a:t>REST API</a:t>
            </a:r>
          </a:p>
        </p:txBody>
      </p:sp>
      <p:sp>
        <p:nvSpPr>
          <p:cNvPr id="3" name="Inhaltsplatzhalter 2">
            <a:extLst>
              <a:ext uri="{FF2B5EF4-FFF2-40B4-BE49-F238E27FC236}">
                <a16:creationId xmlns:a16="http://schemas.microsoft.com/office/drawing/2014/main" id="{02A7AC4B-581E-481C-B496-B9270034AB1F}"/>
              </a:ext>
            </a:extLst>
          </p:cNvPr>
          <p:cNvSpPr>
            <a:spLocks noGrp="1"/>
          </p:cNvSpPr>
          <p:nvPr>
            <p:ph idx="1"/>
          </p:nvPr>
        </p:nvSpPr>
        <p:spPr/>
        <p:txBody>
          <a:bodyPr/>
          <a:lstStyle/>
          <a:p>
            <a:r>
              <a:rPr lang="en-US" dirty="0">
                <a:latin typeface="+mj-lt"/>
              </a:rPr>
              <a:t>DMS API</a:t>
            </a:r>
          </a:p>
          <a:p>
            <a:r>
              <a:rPr lang="en-US" dirty="0">
                <a:latin typeface="+mj-lt"/>
              </a:rPr>
              <a:t>Admin API</a:t>
            </a:r>
          </a:p>
          <a:p>
            <a:r>
              <a:rPr lang="en-US" dirty="0">
                <a:latin typeface="+mj-lt"/>
              </a:rPr>
              <a:t>System API</a:t>
            </a:r>
          </a:p>
          <a:p>
            <a:endParaRPr lang="en-US" dirty="0">
              <a:latin typeface="+mj-lt"/>
            </a:endParaRPr>
          </a:p>
        </p:txBody>
      </p:sp>
      <p:sp>
        <p:nvSpPr>
          <p:cNvPr id="4" name="Foliennummernplatzhalter 3">
            <a:extLst>
              <a:ext uri="{FF2B5EF4-FFF2-40B4-BE49-F238E27FC236}">
                <a16:creationId xmlns:a16="http://schemas.microsoft.com/office/drawing/2014/main" id="{D67833BF-31D8-4960-8CA2-722402C959E1}"/>
              </a:ext>
            </a:extLst>
          </p:cNvPr>
          <p:cNvSpPr>
            <a:spLocks noGrp="1"/>
          </p:cNvSpPr>
          <p:nvPr>
            <p:ph type="sldNum" sz="quarter" idx="4"/>
          </p:nvPr>
        </p:nvSpPr>
        <p:spPr/>
        <p:txBody>
          <a:bodyPr/>
          <a:lstStyle/>
          <a:p>
            <a:fld id="{50922189-E90D-CC4A-AD43-8CCA4769FFAE}" type="slidenum">
              <a:rPr lang="en-US" noProof="0" smtClean="0"/>
              <a:pPr/>
              <a:t>24</a:t>
            </a:fld>
            <a:endParaRPr lang="en-US" noProof="0" dirty="0"/>
          </a:p>
        </p:txBody>
      </p:sp>
      <p:sp>
        <p:nvSpPr>
          <p:cNvPr id="5" name="Fußzeilenplatzhalter 4">
            <a:extLst>
              <a:ext uri="{FF2B5EF4-FFF2-40B4-BE49-F238E27FC236}">
                <a16:creationId xmlns:a16="http://schemas.microsoft.com/office/drawing/2014/main" id="{44DA42B6-81DA-41A3-8BD9-B13438F540C1}"/>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206904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86DE4-76A6-44D7-A5FA-007E6150287F}"/>
              </a:ext>
            </a:extLst>
          </p:cNvPr>
          <p:cNvSpPr>
            <a:spLocks noGrp="1"/>
          </p:cNvSpPr>
          <p:nvPr>
            <p:ph type="title"/>
          </p:nvPr>
        </p:nvSpPr>
        <p:spPr>
          <a:xfrm>
            <a:off x="8105154" y="688976"/>
            <a:ext cx="773734" cy="790112"/>
          </a:xfrm>
        </p:spPr>
        <p:txBody>
          <a:bodyPr/>
          <a:lstStyle/>
          <a:p>
            <a:pPr algn="r"/>
            <a:r>
              <a:rPr lang="en-US" dirty="0">
                <a:latin typeface="+mj-lt"/>
              </a:rPr>
              <a:t>DMS </a:t>
            </a:r>
            <a:br>
              <a:rPr lang="en-US" dirty="0">
                <a:latin typeface="+mj-lt"/>
              </a:rPr>
            </a:br>
            <a:r>
              <a:rPr lang="en-US" dirty="0">
                <a:latin typeface="+mj-lt"/>
              </a:rPr>
              <a:t>API</a:t>
            </a:r>
          </a:p>
        </p:txBody>
      </p:sp>
      <p:graphicFrame>
        <p:nvGraphicFramePr>
          <p:cNvPr id="10" name="Tabelle 9"/>
          <p:cNvGraphicFramePr>
            <a:graphicFrameLocks noGrp="1"/>
          </p:cNvGraphicFramePr>
          <p:nvPr>
            <p:extLst>
              <p:ext uri="{D42A27DB-BD31-4B8C-83A1-F6EECF244321}">
                <p14:modId xmlns:p14="http://schemas.microsoft.com/office/powerpoint/2010/main" val="1243800016"/>
              </p:ext>
            </p:extLst>
          </p:nvPr>
        </p:nvGraphicFramePr>
        <p:xfrm>
          <a:off x="269874" y="261939"/>
          <a:ext cx="7735579" cy="4475163"/>
        </p:xfrm>
        <a:graphic>
          <a:graphicData uri="http://schemas.openxmlformats.org/drawingml/2006/table">
            <a:tbl>
              <a:tblPr/>
              <a:tblGrid>
                <a:gridCol w="483163">
                  <a:extLst>
                    <a:ext uri="{9D8B030D-6E8A-4147-A177-3AD203B41FA5}">
                      <a16:colId xmlns:a16="http://schemas.microsoft.com/office/drawing/2014/main" val="472852532"/>
                    </a:ext>
                  </a:extLst>
                </a:gridCol>
                <a:gridCol w="2717092">
                  <a:extLst>
                    <a:ext uri="{9D8B030D-6E8A-4147-A177-3AD203B41FA5}">
                      <a16:colId xmlns:a16="http://schemas.microsoft.com/office/drawing/2014/main" val="826859658"/>
                    </a:ext>
                  </a:extLst>
                </a:gridCol>
                <a:gridCol w="4535324">
                  <a:extLst>
                    <a:ext uri="{9D8B030D-6E8A-4147-A177-3AD203B41FA5}">
                      <a16:colId xmlns:a16="http://schemas.microsoft.com/office/drawing/2014/main" val="2982302278"/>
                    </a:ext>
                  </a:extLst>
                </a:gridCol>
              </a:tblGrid>
              <a:tr h="143312">
                <a:tc>
                  <a:txBody>
                    <a:bodyPr/>
                    <a:lstStyle/>
                    <a:p>
                      <a:pPr algn="l" fontAlgn="t"/>
                      <a:r>
                        <a:rPr lang="de-DE" sz="800" b="1" dirty="0">
                          <a:solidFill>
                            <a:srgbClr val="339966"/>
                          </a:solidFill>
                          <a:effectLst/>
                        </a:rPr>
                        <a:t>POST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2"/>
                        </a:rPr>
                        <a:t>/api/dms/objects</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a:effectLst/>
                        </a:rPr>
                        <a:t>Imports DMS objects</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1504321028"/>
                  </a:ext>
                </a:extLst>
              </a:tr>
              <a:tr h="143312">
                <a:tc>
                  <a:txBody>
                    <a:bodyPr/>
                    <a:lstStyle/>
                    <a:p>
                      <a:pPr algn="l" fontAlgn="t"/>
                      <a:r>
                        <a:rPr lang="de-DE" sz="800" b="1" dirty="0">
                          <a:solidFill>
                            <a:srgbClr val="339966"/>
                          </a:solidFill>
                          <a:effectLst/>
                        </a:rPr>
                        <a:t>POST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3"/>
                        </a:rPr>
                        <a:t>/api/dms/objects/search</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a:effectLst/>
                        </a:rPr>
                        <a:t>Queries for DMS objects</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1702660402"/>
                  </a:ext>
                </a:extLst>
              </a:tr>
              <a:tr h="143312">
                <a:tc>
                  <a:txBody>
                    <a:bodyPr/>
                    <a:lstStyle/>
                    <a:p>
                      <a:pPr algn="l" fontAlgn="t"/>
                      <a:r>
                        <a:rPr lang="de-DE" sz="800" b="1" dirty="0">
                          <a:solidFill>
                            <a:srgbClr val="FF0000"/>
                          </a:solidFill>
                          <a:effectLst/>
                        </a:rPr>
                        <a:t>DELETE</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4"/>
                        </a:rPr>
                        <a:t>/api/dms/objects/{objectId}</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a:effectLst/>
                        </a:rPr>
                        <a:t>Deletes a DMS object identified by </a:t>
                      </a:r>
                      <a:r>
                        <a:rPr lang="en-US" sz="800" i="1">
                          <a:effectLst/>
                        </a:rPr>
                        <a:t>objectId</a:t>
                      </a:r>
                      <a:endParaRPr lang="en-US"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580775298"/>
                  </a:ext>
                </a:extLst>
              </a:tr>
              <a:tr h="143312">
                <a:tc>
                  <a:txBody>
                    <a:bodyPr/>
                    <a:lstStyle/>
                    <a:p>
                      <a:pPr algn="l" fontAlgn="t"/>
                      <a:r>
                        <a:rPr lang="de-DE" sz="800" b="1" dirty="0">
                          <a:solidFill>
                            <a:srgbClr val="3366FF"/>
                          </a:solidFill>
                          <a:effectLst/>
                        </a:rPr>
                        <a:t>GET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5"/>
                        </a:rPr>
                        <a:t>/api/dms/objects/{objectId}</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a:effectLst/>
                        </a:rPr>
                        <a:t>Retrieves the metadata of a DMS object identified by </a:t>
                      </a:r>
                      <a:r>
                        <a:rPr lang="en-US" sz="800" i="1">
                          <a:effectLst/>
                        </a:rPr>
                        <a:t>objectId</a:t>
                      </a:r>
                      <a:endParaRPr lang="en-US"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662873196"/>
                  </a:ext>
                </a:extLst>
              </a:tr>
              <a:tr h="143312">
                <a:tc>
                  <a:txBody>
                    <a:bodyPr/>
                    <a:lstStyle/>
                    <a:p>
                      <a:pPr algn="l" fontAlgn="t"/>
                      <a:r>
                        <a:rPr lang="de-DE" sz="800" b="1">
                          <a:solidFill>
                            <a:srgbClr val="339966"/>
                          </a:solidFill>
                          <a:effectLst/>
                        </a:rPr>
                        <a:t>POST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6"/>
                        </a:rPr>
                        <a:t>/api/dms/objects/{objectId}</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a:effectLst/>
                        </a:rPr>
                        <a:t>Updates all metadata of a DMS object identified by </a:t>
                      </a:r>
                      <a:r>
                        <a:rPr lang="en-US" sz="800" i="1">
                          <a:effectLst/>
                        </a:rPr>
                        <a:t>objectId</a:t>
                      </a:r>
                      <a:endParaRPr lang="en-US"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506562640"/>
                  </a:ext>
                </a:extLst>
              </a:tr>
              <a:tr h="143312">
                <a:tc>
                  <a:txBody>
                    <a:bodyPr/>
                    <a:lstStyle/>
                    <a:p>
                      <a:pPr algn="l" fontAlgn="t"/>
                      <a:r>
                        <a:rPr lang="de-DE" sz="800" b="1" dirty="0">
                          <a:effectLst/>
                        </a:rPr>
                        <a:t>PATCH</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7"/>
                        </a:rPr>
                        <a:t>/api/dms/objects/{objectId}</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a:effectLst/>
                        </a:rPr>
                        <a:t>Updates metadata of a DMS object with the send new metadata identified by </a:t>
                      </a:r>
                      <a:r>
                        <a:rPr lang="en-US" sz="800" i="1">
                          <a:effectLst/>
                        </a:rPr>
                        <a:t>objectId</a:t>
                      </a:r>
                      <a:endParaRPr lang="en-US"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4000883218"/>
                  </a:ext>
                </a:extLst>
              </a:tr>
              <a:tr h="263521">
                <a:tc>
                  <a:txBody>
                    <a:bodyPr/>
                    <a:lstStyle/>
                    <a:p>
                      <a:pPr algn="l" fontAlgn="t"/>
                      <a:r>
                        <a:rPr lang="de-DE" sz="800" b="1" dirty="0">
                          <a:solidFill>
                            <a:srgbClr val="3366FF"/>
                          </a:solidFill>
                          <a:effectLst/>
                        </a:rPr>
                        <a:t>GET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8"/>
                        </a:rPr>
                        <a:t>/api/dms/objects/{objectId}/actions/validate/digest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a:effectLst/>
                        </a:rPr>
                        <a:t>Validates the content digest of a DMS object identified by </a:t>
                      </a:r>
                      <a:r>
                        <a:rPr lang="en-US" sz="800" i="1">
                          <a:effectLst/>
                        </a:rPr>
                        <a:t>objectId</a:t>
                      </a:r>
                      <a:endParaRPr lang="en-US"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2090188240"/>
                  </a:ext>
                </a:extLst>
              </a:tr>
              <a:tr h="143312">
                <a:tc>
                  <a:txBody>
                    <a:bodyPr/>
                    <a:lstStyle/>
                    <a:p>
                      <a:pPr algn="l" fontAlgn="t"/>
                      <a:r>
                        <a:rPr lang="de-DE" sz="800" b="1" dirty="0">
                          <a:solidFill>
                            <a:srgbClr val="3366FF"/>
                          </a:solidFill>
                          <a:effectLst/>
                        </a:rPr>
                        <a:t>GET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9"/>
                        </a:rPr>
                        <a:t>/api/dms/objects/{objectId}/contents/file</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a:effectLst/>
                        </a:rPr>
                        <a:t>Get the content related to a DMS object identified by </a:t>
                      </a:r>
                      <a:r>
                        <a:rPr lang="en-US" sz="800" i="1">
                          <a:effectLst/>
                        </a:rPr>
                        <a:t>objectId</a:t>
                      </a:r>
                      <a:endParaRPr lang="en-US"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4166024080"/>
                  </a:ext>
                </a:extLst>
              </a:tr>
              <a:tr h="143312">
                <a:tc>
                  <a:txBody>
                    <a:bodyPr/>
                    <a:lstStyle/>
                    <a:p>
                      <a:pPr algn="l" fontAlgn="t"/>
                      <a:r>
                        <a:rPr lang="de-DE" sz="800" b="1" dirty="0">
                          <a:solidFill>
                            <a:srgbClr val="339966"/>
                          </a:solidFill>
                          <a:effectLst/>
                        </a:rPr>
                        <a:t>POST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10"/>
                        </a:rPr>
                        <a:t>/api/dms/objects/{objectId}/contents/file</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a:effectLst/>
                        </a:rPr>
                        <a:t>Updates the content file of an DMS object identified by </a:t>
                      </a:r>
                      <a:r>
                        <a:rPr lang="en-US" sz="800" i="1">
                          <a:effectLst/>
                        </a:rPr>
                        <a:t>objectId</a:t>
                      </a:r>
                      <a:endParaRPr lang="en-US"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381669845"/>
                  </a:ext>
                </a:extLst>
              </a:tr>
              <a:tr h="263521">
                <a:tc>
                  <a:txBody>
                    <a:bodyPr/>
                    <a:lstStyle/>
                    <a:p>
                      <a:pPr algn="l" fontAlgn="t"/>
                      <a:r>
                        <a:rPr lang="de-DE" sz="800" b="1">
                          <a:solidFill>
                            <a:srgbClr val="339966"/>
                          </a:solidFill>
                          <a:effectLst/>
                        </a:rPr>
                        <a:t>POST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dirty="0">
                          <a:solidFill>
                            <a:srgbClr val="E6007D"/>
                          </a:solidFill>
                          <a:effectLst/>
                          <a:hlinkClick r:id="rId11"/>
                        </a:rPr>
                        <a:t>/</a:t>
                      </a:r>
                      <a:r>
                        <a:rPr lang="de-DE" sz="800" u="none" strike="noStrike" dirty="0" err="1">
                          <a:solidFill>
                            <a:srgbClr val="E6007D"/>
                          </a:solidFill>
                          <a:effectLst/>
                          <a:hlinkClick r:id="rId11"/>
                        </a:rPr>
                        <a:t>api</a:t>
                      </a:r>
                      <a:r>
                        <a:rPr lang="de-DE" sz="800" u="none" strike="noStrike" dirty="0">
                          <a:solidFill>
                            <a:srgbClr val="E6007D"/>
                          </a:solidFill>
                          <a:effectLst/>
                          <a:hlinkClick r:id="rId11"/>
                        </a:rPr>
                        <a:t>/</a:t>
                      </a:r>
                      <a:r>
                        <a:rPr lang="de-DE" sz="800" u="none" strike="noStrike" dirty="0" err="1">
                          <a:solidFill>
                            <a:srgbClr val="E6007D"/>
                          </a:solidFill>
                          <a:effectLst/>
                          <a:hlinkClick r:id="rId11"/>
                        </a:rPr>
                        <a:t>dms</a:t>
                      </a:r>
                      <a:r>
                        <a:rPr lang="de-DE" sz="800" u="none" strike="noStrike" dirty="0">
                          <a:solidFill>
                            <a:srgbClr val="E6007D"/>
                          </a:solidFill>
                          <a:effectLst/>
                          <a:hlinkClick r:id="rId11"/>
                        </a:rPr>
                        <a:t>/</a:t>
                      </a:r>
                      <a:r>
                        <a:rPr lang="de-DE" sz="800" u="none" strike="noStrike" dirty="0" err="1">
                          <a:solidFill>
                            <a:srgbClr val="E6007D"/>
                          </a:solidFill>
                          <a:effectLst/>
                          <a:hlinkClick r:id="rId11"/>
                        </a:rPr>
                        <a:t>objects</a:t>
                      </a:r>
                      <a:r>
                        <a:rPr lang="de-DE" sz="800" u="none" strike="noStrike" dirty="0">
                          <a:solidFill>
                            <a:srgbClr val="E6007D"/>
                          </a:solidFill>
                          <a:effectLst/>
                          <a:hlinkClick r:id="rId11"/>
                        </a:rPr>
                        <a:t>/{</a:t>
                      </a:r>
                      <a:r>
                        <a:rPr lang="de-DE" sz="800" u="none" strike="noStrike" dirty="0" err="1">
                          <a:solidFill>
                            <a:srgbClr val="E6007D"/>
                          </a:solidFill>
                          <a:effectLst/>
                          <a:hlinkClick r:id="rId11"/>
                        </a:rPr>
                        <a:t>objectId</a:t>
                      </a:r>
                      <a:r>
                        <a:rPr lang="de-DE" sz="800" u="none" strike="noStrike" dirty="0">
                          <a:solidFill>
                            <a:srgbClr val="E6007D"/>
                          </a:solidFill>
                          <a:effectLst/>
                          <a:hlinkClick r:id="rId11"/>
                        </a:rPr>
                        <a:t>}/</a:t>
                      </a:r>
                      <a:r>
                        <a:rPr lang="de-DE" sz="800" u="none" strike="noStrike" dirty="0" err="1">
                          <a:solidFill>
                            <a:srgbClr val="E6007D"/>
                          </a:solidFill>
                          <a:effectLst/>
                          <a:hlinkClick r:id="rId11"/>
                        </a:rPr>
                        <a:t>actions</a:t>
                      </a:r>
                      <a:r>
                        <a:rPr lang="de-DE" sz="800" u="none" strike="noStrike" dirty="0">
                          <a:solidFill>
                            <a:srgbClr val="E6007D"/>
                          </a:solidFill>
                          <a:effectLst/>
                          <a:hlinkClick r:id="rId11"/>
                        </a:rPr>
                        <a:t>/</a:t>
                      </a:r>
                      <a:r>
                        <a:rPr lang="de-DE" sz="800" u="none" strike="noStrike" dirty="0" err="1">
                          <a:solidFill>
                            <a:srgbClr val="E6007D"/>
                          </a:solidFill>
                          <a:effectLst/>
                          <a:hlinkClick r:id="rId11"/>
                        </a:rPr>
                        <a:t>move</a:t>
                      </a:r>
                      <a:r>
                        <a:rPr lang="de-DE" sz="800" u="none" strike="noStrike" dirty="0">
                          <a:solidFill>
                            <a:srgbClr val="E6007D"/>
                          </a:solidFill>
                          <a:effectLst/>
                          <a:hlinkClick r:id="rId11"/>
                        </a:rPr>
                        <a:t>/</a:t>
                      </a:r>
                      <a:r>
                        <a:rPr lang="de-DE" sz="800" u="none" strike="noStrike" dirty="0" err="1">
                          <a:solidFill>
                            <a:srgbClr val="E6007D"/>
                          </a:solidFill>
                          <a:effectLst/>
                          <a:hlinkClick r:id="rId11"/>
                        </a:rPr>
                        <a:t>contents</a:t>
                      </a:r>
                      <a:r>
                        <a:rPr lang="de-DE" sz="800" u="none" strike="noStrike" dirty="0">
                          <a:solidFill>
                            <a:srgbClr val="E6007D"/>
                          </a:solidFill>
                          <a:effectLst/>
                          <a:hlinkClick r:id="rId11"/>
                        </a:rPr>
                        <a:t>/</a:t>
                      </a:r>
                      <a:r>
                        <a:rPr lang="de-DE" sz="800" u="none" strike="noStrike" dirty="0" err="1">
                          <a:solidFill>
                            <a:srgbClr val="E6007D"/>
                          </a:solidFill>
                          <a:effectLst/>
                          <a:hlinkClick r:id="rId11"/>
                        </a:rPr>
                        <a:t>repositories</a:t>
                      </a:r>
                      <a:r>
                        <a:rPr lang="de-DE" sz="800" u="none" strike="noStrike" dirty="0">
                          <a:solidFill>
                            <a:srgbClr val="E6007D"/>
                          </a:solidFill>
                          <a:effectLst/>
                          <a:hlinkClick r:id="rId11"/>
                        </a:rPr>
                        <a:t>/{</a:t>
                      </a:r>
                      <a:r>
                        <a:rPr lang="de-DE" sz="800" u="none" strike="noStrike" dirty="0" err="1">
                          <a:solidFill>
                            <a:srgbClr val="E6007D"/>
                          </a:solidFill>
                          <a:effectLst/>
                          <a:hlinkClick r:id="rId11"/>
                        </a:rPr>
                        <a:t>repositoryId</a:t>
                      </a:r>
                      <a:r>
                        <a:rPr lang="de-DE" sz="800" u="none" strike="noStrike" dirty="0">
                          <a:solidFill>
                            <a:srgbClr val="E6007D"/>
                          </a:solidFill>
                          <a:effectLst/>
                          <a:hlinkClick r:id="rId11"/>
                        </a:rPr>
                        <a: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a:effectLst/>
                        </a:rPr>
                        <a:t>Moves the content of an DMS object to the target repository identified by </a:t>
                      </a:r>
                      <a:r>
                        <a:rPr lang="en-US" sz="800" i="1">
                          <a:effectLst/>
                        </a:rPr>
                        <a:t>repositoryId</a:t>
                      </a:r>
                      <a:endParaRPr lang="en-US"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855717546"/>
                  </a:ext>
                </a:extLst>
              </a:tr>
              <a:tr h="383730">
                <a:tc>
                  <a:txBody>
                    <a:bodyPr/>
                    <a:lstStyle/>
                    <a:p>
                      <a:pPr algn="l" fontAlgn="t"/>
                      <a:r>
                        <a:rPr lang="de-DE" sz="800" b="1">
                          <a:solidFill>
                            <a:srgbClr val="339966"/>
                          </a:solidFill>
                          <a:effectLst/>
                        </a:rPr>
                        <a:t>POST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dirty="0">
                          <a:solidFill>
                            <a:srgbClr val="E6007D"/>
                          </a:solidFill>
                          <a:effectLst/>
                          <a:hlinkClick r:id="rId12"/>
                        </a:rPr>
                        <a:t>/</a:t>
                      </a:r>
                      <a:r>
                        <a:rPr lang="de-DE" sz="800" u="none" strike="noStrike" dirty="0" err="1">
                          <a:solidFill>
                            <a:srgbClr val="E6007D"/>
                          </a:solidFill>
                          <a:effectLst/>
                          <a:hlinkClick r:id="rId12"/>
                        </a:rPr>
                        <a:t>api</a:t>
                      </a:r>
                      <a:r>
                        <a:rPr lang="de-DE" sz="800" u="none" strike="noStrike" dirty="0">
                          <a:solidFill>
                            <a:srgbClr val="E6007D"/>
                          </a:solidFill>
                          <a:effectLst/>
                          <a:hlinkClick r:id="rId12"/>
                        </a:rPr>
                        <a:t>/</a:t>
                      </a:r>
                      <a:r>
                        <a:rPr lang="de-DE" sz="800" u="none" strike="noStrike" dirty="0" err="1">
                          <a:solidFill>
                            <a:srgbClr val="E6007D"/>
                          </a:solidFill>
                          <a:effectLst/>
                          <a:hlinkClick r:id="rId12"/>
                        </a:rPr>
                        <a:t>dms</a:t>
                      </a:r>
                      <a:r>
                        <a:rPr lang="de-DE" sz="800" u="none" strike="noStrike" dirty="0">
                          <a:solidFill>
                            <a:srgbClr val="E6007D"/>
                          </a:solidFill>
                          <a:effectLst/>
                          <a:hlinkClick r:id="rId12"/>
                        </a:rPr>
                        <a:t>/</a:t>
                      </a:r>
                      <a:r>
                        <a:rPr lang="de-DE" sz="800" u="none" strike="noStrike" dirty="0" err="1">
                          <a:solidFill>
                            <a:srgbClr val="E6007D"/>
                          </a:solidFill>
                          <a:effectLst/>
                          <a:hlinkClick r:id="rId12"/>
                        </a:rPr>
                        <a:t>objects</a:t>
                      </a:r>
                      <a:r>
                        <a:rPr lang="de-DE" sz="800" u="none" strike="noStrike" dirty="0">
                          <a:solidFill>
                            <a:srgbClr val="E6007D"/>
                          </a:solidFill>
                          <a:effectLst/>
                          <a:hlinkClick r:id="rId12"/>
                        </a:rPr>
                        <a:t>/{</a:t>
                      </a:r>
                      <a:r>
                        <a:rPr lang="de-DE" sz="800" u="none" strike="noStrike" dirty="0" err="1">
                          <a:solidFill>
                            <a:srgbClr val="E6007D"/>
                          </a:solidFill>
                          <a:effectLst/>
                          <a:hlinkClick r:id="rId12"/>
                        </a:rPr>
                        <a:t>objectId</a:t>
                      </a:r>
                      <a:r>
                        <a:rPr lang="de-DE" sz="800" u="none" strike="noStrike" dirty="0">
                          <a:solidFill>
                            <a:srgbClr val="E6007D"/>
                          </a:solidFill>
                          <a:effectLst/>
                          <a:hlinkClick r:id="rId12"/>
                        </a:rPr>
                        <a:t>}/</a:t>
                      </a:r>
                      <a:r>
                        <a:rPr lang="de-DE" sz="800" u="none" strike="noStrike" dirty="0" err="1">
                          <a:solidFill>
                            <a:srgbClr val="E6007D"/>
                          </a:solidFill>
                          <a:effectLst/>
                          <a:hlinkClick r:id="rId12"/>
                        </a:rPr>
                        <a:t>versions</a:t>
                      </a:r>
                      <a:r>
                        <a:rPr lang="de-DE" sz="800" u="none" strike="noStrike" dirty="0">
                          <a:solidFill>
                            <a:srgbClr val="E6007D"/>
                          </a:solidFill>
                          <a:effectLst/>
                          <a:hlinkClick r:id="rId12"/>
                        </a:rPr>
                        <a:t>/{</a:t>
                      </a:r>
                      <a:r>
                        <a:rPr lang="de-DE" sz="800" u="none" strike="noStrike" dirty="0" err="1">
                          <a:solidFill>
                            <a:srgbClr val="E6007D"/>
                          </a:solidFill>
                          <a:effectLst/>
                          <a:hlinkClick r:id="rId12"/>
                        </a:rPr>
                        <a:t>versionNr</a:t>
                      </a:r>
                      <a:r>
                        <a:rPr lang="de-DE" sz="800" u="none" strike="noStrike" dirty="0">
                          <a:solidFill>
                            <a:srgbClr val="E6007D"/>
                          </a:solidFill>
                          <a:effectLst/>
                          <a:hlinkClick r:id="rId12"/>
                        </a:rPr>
                        <a:t>}/</a:t>
                      </a:r>
                      <a:r>
                        <a:rPr lang="de-DE" sz="800" u="none" strike="noStrike" dirty="0" err="1">
                          <a:solidFill>
                            <a:srgbClr val="E6007D"/>
                          </a:solidFill>
                          <a:effectLst/>
                          <a:hlinkClick r:id="rId12"/>
                        </a:rPr>
                        <a:t>actions</a:t>
                      </a:r>
                      <a:r>
                        <a:rPr lang="de-DE" sz="800" u="none" strike="noStrike" dirty="0">
                          <a:solidFill>
                            <a:srgbClr val="E6007D"/>
                          </a:solidFill>
                          <a:effectLst/>
                          <a:hlinkClick r:id="rId12"/>
                        </a:rPr>
                        <a:t>/</a:t>
                      </a:r>
                      <a:r>
                        <a:rPr lang="de-DE" sz="800" u="none" strike="noStrike" dirty="0" err="1">
                          <a:solidFill>
                            <a:srgbClr val="E6007D"/>
                          </a:solidFill>
                          <a:effectLst/>
                          <a:hlinkClick r:id="rId12"/>
                        </a:rPr>
                        <a:t>move</a:t>
                      </a:r>
                      <a:r>
                        <a:rPr lang="de-DE" sz="800" u="none" strike="noStrike" dirty="0">
                          <a:solidFill>
                            <a:srgbClr val="E6007D"/>
                          </a:solidFill>
                          <a:effectLst/>
                          <a:hlinkClick r:id="rId12"/>
                        </a:rPr>
                        <a:t>/</a:t>
                      </a:r>
                      <a:r>
                        <a:rPr lang="de-DE" sz="800" u="none" strike="noStrike" dirty="0" err="1">
                          <a:solidFill>
                            <a:srgbClr val="E6007D"/>
                          </a:solidFill>
                          <a:effectLst/>
                          <a:hlinkClick r:id="rId12"/>
                        </a:rPr>
                        <a:t>contents</a:t>
                      </a:r>
                      <a:r>
                        <a:rPr lang="de-DE" sz="800" u="none" strike="noStrike" dirty="0">
                          <a:solidFill>
                            <a:srgbClr val="E6007D"/>
                          </a:solidFill>
                          <a:effectLst/>
                          <a:hlinkClick r:id="rId12"/>
                        </a:rPr>
                        <a:t>/</a:t>
                      </a:r>
                      <a:r>
                        <a:rPr lang="de-DE" sz="800" u="none" strike="noStrike" dirty="0" err="1">
                          <a:solidFill>
                            <a:srgbClr val="E6007D"/>
                          </a:solidFill>
                          <a:effectLst/>
                          <a:hlinkClick r:id="rId12"/>
                        </a:rPr>
                        <a:t>repositories</a:t>
                      </a:r>
                      <a:r>
                        <a:rPr lang="de-DE" sz="800" u="none" strike="noStrike" dirty="0">
                          <a:solidFill>
                            <a:srgbClr val="E6007D"/>
                          </a:solidFill>
                          <a:effectLst/>
                          <a:hlinkClick r:id="rId12"/>
                        </a:rPr>
                        <a:t>/{</a:t>
                      </a:r>
                      <a:r>
                        <a:rPr lang="de-DE" sz="800" u="none" strike="noStrike" dirty="0" err="1">
                          <a:solidFill>
                            <a:srgbClr val="E6007D"/>
                          </a:solidFill>
                          <a:effectLst/>
                          <a:hlinkClick r:id="rId12"/>
                        </a:rPr>
                        <a:t>repositoryId</a:t>
                      </a:r>
                      <a:r>
                        <a:rPr lang="de-DE" sz="800" u="none" strike="noStrike" dirty="0">
                          <a:solidFill>
                            <a:srgbClr val="E6007D"/>
                          </a:solidFill>
                          <a:effectLst/>
                          <a:hlinkClick r:id="rId12"/>
                        </a:rPr>
                        <a: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dirty="0">
                          <a:effectLst/>
                        </a:rPr>
                        <a:t>Moves the content of a specific version of an DMS object to the target repository identified by </a:t>
                      </a:r>
                      <a:r>
                        <a:rPr lang="en-US" sz="800" i="1" dirty="0" err="1">
                          <a:effectLst/>
                        </a:rPr>
                        <a:t>repositoryId</a:t>
                      </a:r>
                      <a:endParaRPr lang="en-US"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3861326314"/>
                  </a:ext>
                </a:extLst>
              </a:tr>
              <a:tr h="143312">
                <a:tc>
                  <a:txBody>
                    <a:bodyPr/>
                    <a:lstStyle/>
                    <a:p>
                      <a:pPr algn="l" fontAlgn="t"/>
                      <a:r>
                        <a:rPr lang="de-DE" sz="800" b="1">
                          <a:solidFill>
                            <a:srgbClr val="3366FF"/>
                          </a:solidFill>
                          <a:effectLst/>
                        </a:rPr>
                        <a:t>GET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dirty="0">
                          <a:solidFill>
                            <a:srgbClr val="E6007D"/>
                          </a:solidFill>
                          <a:effectLst/>
                          <a:hlinkClick r:id="rId13"/>
                        </a:rPr>
                        <a:t>/</a:t>
                      </a:r>
                      <a:r>
                        <a:rPr lang="de-DE" sz="800" u="none" strike="noStrike" dirty="0" err="1">
                          <a:solidFill>
                            <a:srgbClr val="E6007D"/>
                          </a:solidFill>
                          <a:effectLst/>
                          <a:hlinkClick r:id="rId13"/>
                        </a:rPr>
                        <a:t>api</a:t>
                      </a:r>
                      <a:r>
                        <a:rPr lang="de-DE" sz="800" u="none" strike="noStrike" dirty="0">
                          <a:solidFill>
                            <a:srgbClr val="E6007D"/>
                          </a:solidFill>
                          <a:effectLst/>
                          <a:hlinkClick r:id="rId13"/>
                        </a:rPr>
                        <a:t>/</a:t>
                      </a:r>
                      <a:r>
                        <a:rPr lang="de-DE" sz="800" u="none" strike="noStrike" dirty="0" err="1">
                          <a:solidFill>
                            <a:srgbClr val="E6007D"/>
                          </a:solidFill>
                          <a:effectLst/>
                          <a:hlinkClick r:id="rId13"/>
                        </a:rPr>
                        <a:t>dms</a:t>
                      </a:r>
                      <a:r>
                        <a:rPr lang="de-DE" sz="800" u="none" strike="noStrike" dirty="0">
                          <a:solidFill>
                            <a:srgbClr val="E6007D"/>
                          </a:solidFill>
                          <a:effectLst/>
                          <a:hlinkClick r:id="rId13"/>
                        </a:rPr>
                        <a:t>/</a:t>
                      </a:r>
                      <a:r>
                        <a:rPr lang="de-DE" sz="800" u="none" strike="noStrike" dirty="0" err="1">
                          <a:solidFill>
                            <a:srgbClr val="E6007D"/>
                          </a:solidFill>
                          <a:effectLst/>
                          <a:hlinkClick r:id="rId13"/>
                        </a:rPr>
                        <a:t>objects</a:t>
                      </a:r>
                      <a:r>
                        <a:rPr lang="de-DE" sz="800" u="none" strike="noStrike" dirty="0">
                          <a:solidFill>
                            <a:srgbClr val="E6007D"/>
                          </a:solidFill>
                          <a:effectLst/>
                          <a:hlinkClick r:id="rId13"/>
                        </a:rPr>
                        <a:t>/{</a:t>
                      </a:r>
                      <a:r>
                        <a:rPr lang="de-DE" sz="800" u="none" strike="noStrike" dirty="0" err="1">
                          <a:solidFill>
                            <a:srgbClr val="E6007D"/>
                          </a:solidFill>
                          <a:effectLst/>
                          <a:hlinkClick r:id="rId13"/>
                        </a:rPr>
                        <a:t>objectId</a:t>
                      </a:r>
                      <a:r>
                        <a:rPr lang="de-DE" sz="800" u="none" strike="noStrike" dirty="0">
                          <a:solidFill>
                            <a:srgbClr val="E6007D"/>
                          </a:solidFill>
                          <a:effectLst/>
                          <a:hlinkClick r:id="rId13"/>
                        </a:rPr>
                        <a:t>}/</a:t>
                      </a:r>
                      <a:r>
                        <a:rPr lang="de-DE" sz="800" u="none" strike="noStrike" dirty="0" err="1">
                          <a:solidFill>
                            <a:srgbClr val="E6007D"/>
                          </a:solidFill>
                          <a:effectLst/>
                          <a:hlinkClick r:id="rId13"/>
                        </a:rPr>
                        <a:t>history</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dirty="0">
                          <a:effectLst/>
                        </a:rPr>
                        <a:t>Retrieves the history entries of a DMS object identified by </a:t>
                      </a:r>
                      <a:r>
                        <a:rPr lang="en-US" sz="800" i="1" dirty="0" err="1">
                          <a:effectLst/>
                        </a:rPr>
                        <a:t>objectId</a:t>
                      </a:r>
                      <a:endParaRPr lang="en-US"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1242021298"/>
                  </a:ext>
                </a:extLst>
              </a:tr>
              <a:tr h="143312">
                <a:tc>
                  <a:txBody>
                    <a:bodyPr/>
                    <a:lstStyle/>
                    <a:p>
                      <a:pPr algn="l" fontAlgn="t"/>
                      <a:r>
                        <a:rPr lang="de-DE" sz="800" b="1">
                          <a:solidFill>
                            <a:srgbClr val="3366FF"/>
                          </a:solidFill>
                          <a:effectLst/>
                        </a:rPr>
                        <a:t>GET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dirty="0">
                          <a:solidFill>
                            <a:srgbClr val="E6007D"/>
                          </a:solidFill>
                          <a:effectLst/>
                          <a:hlinkClick r:id="rId14"/>
                        </a:rPr>
                        <a:t>/</a:t>
                      </a:r>
                      <a:r>
                        <a:rPr lang="de-DE" sz="800" u="none" strike="noStrike" dirty="0" err="1">
                          <a:solidFill>
                            <a:srgbClr val="E6007D"/>
                          </a:solidFill>
                          <a:effectLst/>
                          <a:hlinkClick r:id="rId14"/>
                        </a:rPr>
                        <a:t>api</a:t>
                      </a:r>
                      <a:r>
                        <a:rPr lang="de-DE" sz="800" u="none" strike="noStrike" dirty="0">
                          <a:solidFill>
                            <a:srgbClr val="E6007D"/>
                          </a:solidFill>
                          <a:effectLst/>
                          <a:hlinkClick r:id="rId14"/>
                        </a:rPr>
                        <a:t>/</a:t>
                      </a:r>
                      <a:r>
                        <a:rPr lang="de-DE" sz="800" u="none" strike="noStrike" dirty="0" err="1">
                          <a:solidFill>
                            <a:srgbClr val="E6007D"/>
                          </a:solidFill>
                          <a:effectLst/>
                          <a:hlinkClick r:id="rId14"/>
                        </a:rPr>
                        <a:t>dms</a:t>
                      </a:r>
                      <a:r>
                        <a:rPr lang="de-DE" sz="800" u="none" strike="noStrike" dirty="0">
                          <a:solidFill>
                            <a:srgbClr val="E6007D"/>
                          </a:solidFill>
                          <a:effectLst/>
                          <a:hlinkClick r:id="rId14"/>
                        </a:rPr>
                        <a:t>/</a:t>
                      </a:r>
                      <a:r>
                        <a:rPr lang="de-DE" sz="800" u="none" strike="noStrike" dirty="0" err="1">
                          <a:solidFill>
                            <a:srgbClr val="E6007D"/>
                          </a:solidFill>
                          <a:effectLst/>
                          <a:hlinkClick r:id="rId14"/>
                        </a:rPr>
                        <a:t>objects</a:t>
                      </a:r>
                      <a:r>
                        <a:rPr lang="de-DE" sz="800" u="none" strike="noStrike" dirty="0">
                          <a:solidFill>
                            <a:srgbClr val="E6007D"/>
                          </a:solidFill>
                          <a:effectLst/>
                          <a:hlinkClick r:id="rId14"/>
                        </a:rPr>
                        <a:t>/{</a:t>
                      </a:r>
                      <a:r>
                        <a:rPr lang="de-DE" sz="800" u="none" strike="noStrike" dirty="0" err="1">
                          <a:solidFill>
                            <a:srgbClr val="E6007D"/>
                          </a:solidFill>
                          <a:effectLst/>
                          <a:hlinkClick r:id="rId14"/>
                        </a:rPr>
                        <a:t>objectId</a:t>
                      </a:r>
                      <a:r>
                        <a:rPr lang="de-DE" sz="800" u="none" strike="noStrike" dirty="0">
                          <a:solidFill>
                            <a:srgbClr val="E6007D"/>
                          </a:solidFill>
                          <a:effectLst/>
                          <a:hlinkClick r:id="rId14"/>
                        </a:rPr>
                        <a:t>}/</a:t>
                      </a:r>
                      <a:r>
                        <a:rPr lang="de-DE" sz="800" u="none" strike="noStrike" dirty="0" err="1">
                          <a:solidFill>
                            <a:srgbClr val="E6007D"/>
                          </a:solidFill>
                          <a:effectLst/>
                          <a:hlinkClick r:id="rId14"/>
                        </a:rPr>
                        <a:t>versions</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a:effectLst/>
                        </a:rPr>
                        <a:t>Retrieves the metadata of all versions of a DMS object identified by </a:t>
                      </a:r>
                      <a:r>
                        <a:rPr lang="en-US" sz="800" i="1">
                          <a:effectLst/>
                        </a:rPr>
                        <a:t>objectId</a:t>
                      </a:r>
                      <a:endParaRPr lang="en-US"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2868599502"/>
                  </a:ext>
                </a:extLst>
              </a:tr>
              <a:tr h="263521">
                <a:tc>
                  <a:txBody>
                    <a:bodyPr/>
                    <a:lstStyle/>
                    <a:p>
                      <a:pPr algn="l" fontAlgn="t"/>
                      <a:r>
                        <a:rPr lang="de-DE" sz="800" b="1">
                          <a:solidFill>
                            <a:srgbClr val="FF0000"/>
                          </a:solidFill>
                          <a:effectLst/>
                        </a:rPr>
                        <a:t>DELETE</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dirty="0">
                          <a:solidFill>
                            <a:srgbClr val="E6007D"/>
                          </a:solidFill>
                          <a:effectLst/>
                          <a:hlinkClick r:id="rId15"/>
                        </a:rPr>
                        <a:t>/</a:t>
                      </a:r>
                      <a:r>
                        <a:rPr lang="de-DE" sz="800" u="none" strike="noStrike" dirty="0" err="1">
                          <a:solidFill>
                            <a:srgbClr val="E6007D"/>
                          </a:solidFill>
                          <a:effectLst/>
                          <a:hlinkClick r:id="rId15"/>
                        </a:rPr>
                        <a:t>api</a:t>
                      </a:r>
                      <a:r>
                        <a:rPr lang="de-DE" sz="800" u="none" strike="noStrike" dirty="0">
                          <a:solidFill>
                            <a:srgbClr val="E6007D"/>
                          </a:solidFill>
                          <a:effectLst/>
                          <a:hlinkClick r:id="rId15"/>
                        </a:rPr>
                        <a:t>/</a:t>
                      </a:r>
                      <a:r>
                        <a:rPr lang="de-DE" sz="800" u="none" strike="noStrike" dirty="0" err="1">
                          <a:solidFill>
                            <a:srgbClr val="E6007D"/>
                          </a:solidFill>
                          <a:effectLst/>
                          <a:hlinkClick r:id="rId15"/>
                        </a:rPr>
                        <a:t>dms</a:t>
                      </a:r>
                      <a:r>
                        <a:rPr lang="de-DE" sz="800" u="none" strike="noStrike" dirty="0">
                          <a:solidFill>
                            <a:srgbClr val="E6007D"/>
                          </a:solidFill>
                          <a:effectLst/>
                          <a:hlinkClick r:id="rId15"/>
                        </a:rPr>
                        <a:t>/</a:t>
                      </a:r>
                      <a:r>
                        <a:rPr lang="de-DE" sz="800" u="none" strike="noStrike" dirty="0" err="1">
                          <a:solidFill>
                            <a:srgbClr val="E6007D"/>
                          </a:solidFill>
                          <a:effectLst/>
                          <a:hlinkClick r:id="rId15"/>
                        </a:rPr>
                        <a:t>objects</a:t>
                      </a:r>
                      <a:r>
                        <a:rPr lang="de-DE" sz="800" u="none" strike="noStrike" dirty="0">
                          <a:solidFill>
                            <a:srgbClr val="E6007D"/>
                          </a:solidFill>
                          <a:effectLst/>
                          <a:hlinkClick r:id="rId15"/>
                        </a:rPr>
                        <a:t>/{</a:t>
                      </a:r>
                      <a:r>
                        <a:rPr lang="de-DE" sz="800" u="none" strike="noStrike" dirty="0" err="1">
                          <a:solidFill>
                            <a:srgbClr val="E6007D"/>
                          </a:solidFill>
                          <a:effectLst/>
                          <a:hlinkClick r:id="rId15"/>
                        </a:rPr>
                        <a:t>objectId</a:t>
                      </a:r>
                      <a:r>
                        <a:rPr lang="de-DE" sz="800" u="none" strike="noStrike" dirty="0">
                          <a:solidFill>
                            <a:srgbClr val="E6007D"/>
                          </a:solidFill>
                          <a:effectLst/>
                          <a:hlinkClick r:id="rId15"/>
                        </a:rPr>
                        <a:t>}/</a:t>
                      </a:r>
                      <a:r>
                        <a:rPr lang="de-DE" sz="800" u="none" strike="noStrike" dirty="0" err="1">
                          <a:solidFill>
                            <a:srgbClr val="E6007D"/>
                          </a:solidFill>
                          <a:effectLst/>
                          <a:hlinkClick r:id="rId15"/>
                        </a:rPr>
                        <a:t>versions</a:t>
                      </a:r>
                      <a:r>
                        <a:rPr lang="de-DE" sz="800" u="none" strike="noStrike" dirty="0">
                          <a:solidFill>
                            <a:srgbClr val="E6007D"/>
                          </a:solidFill>
                          <a:effectLst/>
                          <a:hlinkClick r:id="rId15"/>
                        </a:rPr>
                        <a:t>/{</a:t>
                      </a:r>
                      <a:r>
                        <a:rPr lang="de-DE" sz="800" u="none" strike="noStrike" dirty="0" err="1">
                          <a:solidFill>
                            <a:srgbClr val="E6007D"/>
                          </a:solidFill>
                          <a:effectLst/>
                          <a:hlinkClick r:id="rId15"/>
                        </a:rPr>
                        <a:t>versionNr</a:t>
                      </a:r>
                      <a:r>
                        <a:rPr lang="de-DE" sz="800" u="none" strike="noStrike" dirty="0">
                          <a:solidFill>
                            <a:srgbClr val="E6007D"/>
                          </a:solidFill>
                          <a:effectLst/>
                          <a:hlinkClick r:id="rId15"/>
                        </a:rPr>
                        <a: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dirty="0">
                          <a:effectLst/>
                        </a:rPr>
                        <a:t>Deletes a version of a DMS object identified by </a:t>
                      </a:r>
                      <a:r>
                        <a:rPr lang="en-US" sz="800" i="1" dirty="0" err="1">
                          <a:effectLst/>
                        </a:rPr>
                        <a:t>objectId</a:t>
                      </a:r>
                      <a:r>
                        <a:rPr lang="en-US" sz="800" dirty="0">
                          <a:effectLst/>
                        </a:rPr>
                        <a:t> and</a:t>
                      </a:r>
                      <a:r>
                        <a:rPr lang="en-US" sz="800" i="1" dirty="0">
                          <a:effectLst/>
                        </a:rPr>
                        <a:t> </a:t>
                      </a:r>
                      <a:r>
                        <a:rPr lang="en-US" sz="800" i="1" dirty="0" err="1">
                          <a:effectLst/>
                        </a:rPr>
                        <a:t>versionNr</a:t>
                      </a:r>
                      <a:endParaRPr lang="en-US"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1984507452"/>
                  </a:ext>
                </a:extLst>
              </a:tr>
              <a:tr h="263521">
                <a:tc>
                  <a:txBody>
                    <a:bodyPr/>
                    <a:lstStyle/>
                    <a:p>
                      <a:pPr algn="l" fontAlgn="t"/>
                      <a:r>
                        <a:rPr lang="de-DE" sz="800" b="1">
                          <a:solidFill>
                            <a:srgbClr val="3366FF"/>
                          </a:solidFill>
                          <a:effectLst/>
                        </a:rPr>
                        <a:t>GET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dirty="0">
                          <a:solidFill>
                            <a:srgbClr val="E6007D"/>
                          </a:solidFill>
                          <a:effectLst/>
                          <a:hlinkClick r:id="rId16"/>
                        </a:rPr>
                        <a:t>/</a:t>
                      </a:r>
                      <a:r>
                        <a:rPr lang="de-DE" sz="800" u="none" strike="noStrike" dirty="0" err="1">
                          <a:solidFill>
                            <a:srgbClr val="E6007D"/>
                          </a:solidFill>
                          <a:effectLst/>
                          <a:hlinkClick r:id="rId16"/>
                        </a:rPr>
                        <a:t>api</a:t>
                      </a:r>
                      <a:r>
                        <a:rPr lang="de-DE" sz="800" u="none" strike="noStrike" dirty="0">
                          <a:solidFill>
                            <a:srgbClr val="E6007D"/>
                          </a:solidFill>
                          <a:effectLst/>
                          <a:hlinkClick r:id="rId16"/>
                        </a:rPr>
                        <a:t>/</a:t>
                      </a:r>
                      <a:r>
                        <a:rPr lang="de-DE" sz="800" u="none" strike="noStrike" dirty="0" err="1">
                          <a:solidFill>
                            <a:srgbClr val="E6007D"/>
                          </a:solidFill>
                          <a:effectLst/>
                          <a:hlinkClick r:id="rId16"/>
                        </a:rPr>
                        <a:t>dms</a:t>
                      </a:r>
                      <a:r>
                        <a:rPr lang="de-DE" sz="800" u="none" strike="noStrike" dirty="0">
                          <a:solidFill>
                            <a:srgbClr val="E6007D"/>
                          </a:solidFill>
                          <a:effectLst/>
                          <a:hlinkClick r:id="rId16"/>
                        </a:rPr>
                        <a:t>/</a:t>
                      </a:r>
                      <a:r>
                        <a:rPr lang="de-DE" sz="800" u="none" strike="noStrike" dirty="0" err="1">
                          <a:solidFill>
                            <a:srgbClr val="E6007D"/>
                          </a:solidFill>
                          <a:effectLst/>
                          <a:hlinkClick r:id="rId16"/>
                        </a:rPr>
                        <a:t>objects</a:t>
                      </a:r>
                      <a:r>
                        <a:rPr lang="de-DE" sz="800" u="none" strike="noStrike" dirty="0">
                          <a:solidFill>
                            <a:srgbClr val="E6007D"/>
                          </a:solidFill>
                          <a:effectLst/>
                          <a:hlinkClick r:id="rId16"/>
                        </a:rPr>
                        <a:t>/{</a:t>
                      </a:r>
                      <a:r>
                        <a:rPr lang="de-DE" sz="800" u="none" strike="noStrike" dirty="0" err="1">
                          <a:solidFill>
                            <a:srgbClr val="E6007D"/>
                          </a:solidFill>
                          <a:effectLst/>
                          <a:hlinkClick r:id="rId16"/>
                        </a:rPr>
                        <a:t>objectId</a:t>
                      </a:r>
                      <a:r>
                        <a:rPr lang="de-DE" sz="800" u="none" strike="noStrike" dirty="0">
                          <a:solidFill>
                            <a:srgbClr val="E6007D"/>
                          </a:solidFill>
                          <a:effectLst/>
                          <a:hlinkClick r:id="rId16"/>
                        </a:rPr>
                        <a:t>}/</a:t>
                      </a:r>
                      <a:r>
                        <a:rPr lang="de-DE" sz="800" u="none" strike="noStrike" dirty="0" err="1">
                          <a:solidFill>
                            <a:srgbClr val="E6007D"/>
                          </a:solidFill>
                          <a:effectLst/>
                          <a:hlinkClick r:id="rId16"/>
                        </a:rPr>
                        <a:t>versions</a:t>
                      </a:r>
                      <a:r>
                        <a:rPr lang="de-DE" sz="800" u="none" strike="noStrike" dirty="0">
                          <a:solidFill>
                            <a:srgbClr val="E6007D"/>
                          </a:solidFill>
                          <a:effectLst/>
                          <a:hlinkClick r:id="rId16"/>
                        </a:rPr>
                        <a:t>/{</a:t>
                      </a:r>
                      <a:r>
                        <a:rPr lang="de-DE" sz="800" u="none" strike="noStrike" dirty="0" err="1">
                          <a:solidFill>
                            <a:srgbClr val="E6007D"/>
                          </a:solidFill>
                          <a:effectLst/>
                          <a:hlinkClick r:id="rId16"/>
                        </a:rPr>
                        <a:t>versionNr</a:t>
                      </a:r>
                      <a:r>
                        <a:rPr lang="de-DE" sz="800" u="none" strike="noStrike" dirty="0">
                          <a:solidFill>
                            <a:srgbClr val="E6007D"/>
                          </a:solidFill>
                          <a:effectLst/>
                          <a:hlinkClick r:id="rId16"/>
                        </a:rPr>
                        <a: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a:effectLst/>
                        </a:rPr>
                        <a:t>Retrieves the metadata of a version of a DMS object identified by </a:t>
                      </a:r>
                      <a:r>
                        <a:rPr lang="en-US" sz="800" i="1">
                          <a:effectLst/>
                        </a:rPr>
                        <a:t>objectId</a:t>
                      </a:r>
                      <a:r>
                        <a:rPr lang="en-US" sz="800">
                          <a:effectLst/>
                        </a:rPr>
                        <a:t> and </a:t>
                      </a:r>
                      <a:r>
                        <a:rPr lang="en-US" sz="800" i="1">
                          <a:effectLst/>
                        </a:rPr>
                        <a:t>versionNr</a:t>
                      </a:r>
                      <a:endParaRPr lang="en-US"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1099022485"/>
                  </a:ext>
                </a:extLst>
              </a:tr>
              <a:tr h="263521">
                <a:tc>
                  <a:txBody>
                    <a:bodyPr/>
                    <a:lstStyle/>
                    <a:p>
                      <a:pPr algn="l" fontAlgn="t"/>
                      <a:r>
                        <a:rPr lang="de-DE" sz="800" b="1">
                          <a:solidFill>
                            <a:srgbClr val="3366FF"/>
                          </a:solidFill>
                          <a:effectLst/>
                        </a:rPr>
                        <a:t>GET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dirty="0">
                          <a:solidFill>
                            <a:srgbClr val="E6007D"/>
                          </a:solidFill>
                          <a:effectLst/>
                          <a:hlinkClick r:id="rId17"/>
                        </a:rPr>
                        <a:t>/</a:t>
                      </a:r>
                      <a:r>
                        <a:rPr lang="de-DE" sz="800" u="none" strike="noStrike" dirty="0" err="1">
                          <a:solidFill>
                            <a:srgbClr val="E6007D"/>
                          </a:solidFill>
                          <a:effectLst/>
                          <a:hlinkClick r:id="rId17"/>
                        </a:rPr>
                        <a:t>api</a:t>
                      </a:r>
                      <a:r>
                        <a:rPr lang="de-DE" sz="800" u="none" strike="noStrike" dirty="0">
                          <a:solidFill>
                            <a:srgbClr val="E6007D"/>
                          </a:solidFill>
                          <a:effectLst/>
                          <a:hlinkClick r:id="rId17"/>
                        </a:rPr>
                        <a:t>/</a:t>
                      </a:r>
                      <a:r>
                        <a:rPr lang="de-DE" sz="800" u="none" strike="noStrike" dirty="0" err="1">
                          <a:solidFill>
                            <a:srgbClr val="E6007D"/>
                          </a:solidFill>
                          <a:effectLst/>
                          <a:hlinkClick r:id="rId17"/>
                        </a:rPr>
                        <a:t>dms</a:t>
                      </a:r>
                      <a:r>
                        <a:rPr lang="de-DE" sz="800" u="none" strike="noStrike" dirty="0">
                          <a:solidFill>
                            <a:srgbClr val="E6007D"/>
                          </a:solidFill>
                          <a:effectLst/>
                          <a:hlinkClick r:id="rId17"/>
                        </a:rPr>
                        <a:t>/</a:t>
                      </a:r>
                      <a:r>
                        <a:rPr lang="de-DE" sz="800" u="none" strike="noStrike" dirty="0" err="1">
                          <a:solidFill>
                            <a:srgbClr val="E6007D"/>
                          </a:solidFill>
                          <a:effectLst/>
                          <a:hlinkClick r:id="rId17"/>
                        </a:rPr>
                        <a:t>objects</a:t>
                      </a:r>
                      <a:r>
                        <a:rPr lang="de-DE" sz="800" u="none" strike="noStrike" dirty="0">
                          <a:solidFill>
                            <a:srgbClr val="E6007D"/>
                          </a:solidFill>
                          <a:effectLst/>
                          <a:hlinkClick r:id="rId17"/>
                        </a:rPr>
                        <a:t>/{</a:t>
                      </a:r>
                      <a:r>
                        <a:rPr lang="de-DE" sz="800" u="none" strike="noStrike" dirty="0" err="1">
                          <a:solidFill>
                            <a:srgbClr val="E6007D"/>
                          </a:solidFill>
                          <a:effectLst/>
                          <a:hlinkClick r:id="rId17"/>
                        </a:rPr>
                        <a:t>objectId</a:t>
                      </a:r>
                      <a:r>
                        <a:rPr lang="de-DE" sz="800" u="none" strike="noStrike" dirty="0">
                          <a:solidFill>
                            <a:srgbClr val="E6007D"/>
                          </a:solidFill>
                          <a:effectLst/>
                          <a:hlinkClick r:id="rId17"/>
                        </a:rPr>
                        <a:t>}/</a:t>
                      </a:r>
                      <a:r>
                        <a:rPr lang="de-DE" sz="800" u="none" strike="noStrike" dirty="0" err="1">
                          <a:solidFill>
                            <a:srgbClr val="E6007D"/>
                          </a:solidFill>
                          <a:effectLst/>
                          <a:hlinkClick r:id="rId17"/>
                        </a:rPr>
                        <a:t>versions</a:t>
                      </a:r>
                      <a:r>
                        <a:rPr lang="de-DE" sz="800" u="none" strike="noStrike" dirty="0">
                          <a:solidFill>
                            <a:srgbClr val="E6007D"/>
                          </a:solidFill>
                          <a:effectLst/>
                          <a:hlinkClick r:id="rId17"/>
                        </a:rPr>
                        <a:t>/{</a:t>
                      </a:r>
                      <a:r>
                        <a:rPr lang="de-DE" sz="800" u="none" strike="noStrike" dirty="0" err="1">
                          <a:solidFill>
                            <a:srgbClr val="E6007D"/>
                          </a:solidFill>
                          <a:effectLst/>
                          <a:hlinkClick r:id="rId17"/>
                        </a:rPr>
                        <a:t>versionNr</a:t>
                      </a:r>
                      <a:r>
                        <a:rPr lang="de-DE" sz="800" u="none" strike="noStrike" dirty="0">
                          <a:solidFill>
                            <a:srgbClr val="E6007D"/>
                          </a:solidFill>
                          <a:effectLst/>
                          <a:hlinkClick r:id="rId17"/>
                        </a:rPr>
                        <a:t>}/</a:t>
                      </a:r>
                      <a:r>
                        <a:rPr lang="de-DE" sz="800" u="none" strike="noStrike" dirty="0" err="1">
                          <a:solidFill>
                            <a:srgbClr val="E6007D"/>
                          </a:solidFill>
                          <a:effectLst/>
                          <a:hlinkClick r:id="rId17"/>
                        </a:rPr>
                        <a:t>actions</a:t>
                      </a:r>
                      <a:r>
                        <a:rPr lang="de-DE" sz="800" u="none" strike="noStrike" dirty="0">
                          <a:solidFill>
                            <a:srgbClr val="E6007D"/>
                          </a:solidFill>
                          <a:effectLst/>
                          <a:hlinkClick r:id="rId17"/>
                        </a:rPr>
                        <a:t>/</a:t>
                      </a:r>
                      <a:r>
                        <a:rPr lang="de-DE" sz="800" u="none" strike="noStrike" dirty="0" err="1">
                          <a:solidFill>
                            <a:srgbClr val="E6007D"/>
                          </a:solidFill>
                          <a:effectLst/>
                          <a:hlinkClick r:id="rId17"/>
                        </a:rPr>
                        <a:t>validate</a:t>
                      </a:r>
                      <a:r>
                        <a:rPr lang="de-DE" sz="800" u="none" strike="noStrike" dirty="0">
                          <a:solidFill>
                            <a:srgbClr val="E6007D"/>
                          </a:solidFill>
                          <a:effectLst/>
                          <a:hlinkClick r:id="rId17"/>
                        </a:rPr>
                        <a:t>/</a:t>
                      </a:r>
                      <a:r>
                        <a:rPr lang="de-DE" sz="800" u="none" strike="noStrike" dirty="0" err="1">
                          <a:solidFill>
                            <a:srgbClr val="E6007D"/>
                          </a:solidFill>
                          <a:effectLst/>
                          <a:hlinkClick r:id="rId17"/>
                        </a:rPr>
                        <a:t>digest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a:effectLst/>
                        </a:rPr>
                        <a:t>Validates the content digest of a version of a DMS object identified by </a:t>
                      </a:r>
                      <a:r>
                        <a:rPr lang="en-US" sz="800" i="1">
                          <a:effectLst/>
                        </a:rPr>
                        <a:t>objectId</a:t>
                      </a:r>
                      <a:r>
                        <a:rPr lang="en-US" sz="800">
                          <a:effectLst/>
                        </a:rPr>
                        <a:t> and </a:t>
                      </a:r>
                      <a:r>
                        <a:rPr lang="en-US" sz="800" i="1">
                          <a:effectLst/>
                        </a:rPr>
                        <a:t>versionNr</a:t>
                      </a:r>
                      <a:endParaRPr lang="en-US"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724957679"/>
                  </a:ext>
                </a:extLst>
              </a:tr>
              <a:tr h="263521">
                <a:tc>
                  <a:txBody>
                    <a:bodyPr/>
                    <a:lstStyle/>
                    <a:p>
                      <a:pPr algn="l" fontAlgn="t"/>
                      <a:r>
                        <a:rPr lang="de-DE" sz="800" b="1">
                          <a:solidFill>
                            <a:srgbClr val="3366FF"/>
                          </a:solidFill>
                          <a:effectLst/>
                        </a:rPr>
                        <a:t>GET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fr-FR" sz="800" u="none" strike="noStrike" dirty="0">
                          <a:solidFill>
                            <a:srgbClr val="E6007D"/>
                          </a:solidFill>
                          <a:effectLst/>
                          <a:hlinkClick r:id="rId18"/>
                        </a:rPr>
                        <a:t>/api/</a:t>
                      </a:r>
                      <a:r>
                        <a:rPr lang="fr-FR" sz="800" u="none" strike="noStrike" dirty="0" err="1">
                          <a:solidFill>
                            <a:srgbClr val="E6007D"/>
                          </a:solidFill>
                          <a:effectLst/>
                          <a:hlinkClick r:id="rId18"/>
                        </a:rPr>
                        <a:t>dms</a:t>
                      </a:r>
                      <a:r>
                        <a:rPr lang="fr-FR" sz="800" u="none" strike="noStrike" dirty="0">
                          <a:solidFill>
                            <a:srgbClr val="E6007D"/>
                          </a:solidFill>
                          <a:effectLst/>
                          <a:hlinkClick r:id="rId18"/>
                        </a:rPr>
                        <a:t>/</a:t>
                      </a:r>
                      <a:r>
                        <a:rPr lang="fr-FR" sz="800" u="none" strike="noStrike" dirty="0" err="1">
                          <a:solidFill>
                            <a:srgbClr val="E6007D"/>
                          </a:solidFill>
                          <a:effectLst/>
                          <a:hlinkClick r:id="rId18"/>
                        </a:rPr>
                        <a:t>objects</a:t>
                      </a:r>
                      <a:r>
                        <a:rPr lang="fr-FR" sz="800" u="none" strike="noStrike" dirty="0">
                          <a:solidFill>
                            <a:srgbClr val="E6007D"/>
                          </a:solidFill>
                          <a:effectLst/>
                          <a:hlinkClick r:id="rId18"/>
                        </a:rPr>
                        <a:t>/{</a:t>
                      </a:r>
                      <a:r>
                        <a:rPr lang="fr-FR" sz="800" u="none" strike="noStrike" dirty="0" err="1">
                          <a:solidFill>
                            <a:srgbClr val="E6007D"/>
                          </a:solidFill>
                          <a:effectLst/>
                          <a:hlinkClick r:id="rId18"/>
                        </a:rPr>
                        <a:t>objectId</a:t>
                      </a:r>
                      <a:r>
                        <a:rPr lang="fr-FR" sz="800" u="none" strike="noStrike" dirty="0">
                          <a:solidFill>
                            <a:srgbClr val="E6007D"/>
                          </a:solidFill>
                          <a:effectLst/>
                          <a:hlinkClick r:id="rId18"/>
                        </a:rPr>
                        <a:t>}/versions/{</a:t>
                      </a:r>
                      <a:r>
                        <a:rPr lang="fr-FR" sz="800" u="none" strike="noStrike" dirty="0" err="1">
                          <a:solidFill>
                            <a:srgbClr val="E6007D"/>
                          </a:solidFill>
                          <a:effectLst/>
                          <a:hlinkClick r:id="rId18"/>
                        </a:rPr>
                        <a:t>versionNr</a:t>
                      </a:r>
                      <a:r>
                        <a:rPr lang="fr-FR" sz="800" u="none" strike="noStrike" dirty="0">
                          <a:solidFill>
                            <a:srgbClr val="E6007D"/>
                          </a:solidFill>
                          <a:effectLst/>
                          <a:hlinkClick r:id="rId18"/>
                        </a:rPr>
                        <a:t>}/contents/file</a:t>
                      </a:r>
                      <a:endParaRPr lang="fr-FR"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dirty="0">
                          <a:effectLst/>
                        </a:rPr>
                        <a:t>Get the content related to a version of a DMS object identified by </a:t>
                      </a:r>
                      <a:r>
                        <a:rPr lang="en-US" sz="800" i="1" dirty="0" err="1">
                          <a:effectLst/>
                        </a:rPr>
                        <a:t>objectId</a:t>
                      </a:r>
                      <a:r>
                        <a:rPr lang="en-US" sz="800" dirty="0">
                          <a:effectLst/>
                        </a:rPr>
                        <a:t> and </a:t>
                      </a:r>
                      <a:r>
                        <a:rPr lang="en-US" sz="800" i="1" dirty="0" err="1">
                          <a:effectLst/>
                        </a:rPr>
                        <a:t>versionNr</a:t>
                      </a:r>
                      <a:endParaRPr lang="en-US"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1098102932"/>
                  </a:ext>
                </a:extLst>
              </a:tr>
              <a:tr h="143312">
                <a:tc>
                  <a:txBody>
                    <a:bodyPr/>
                    <a:lstStyle/>
                    <a:p>
                      <a:pPr algn="l" fontAlgn="t"/>
                      <a:r>
                        <a:rPr lang="de-DE" sz="800" b="1">
                          <a:solidFill>
                            <a:srgbClr val="3366FF"/>
                          </a:solidFill>
                          <a:effectLst/>
                        </a:rPr>
                        <a:t>GET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dirty="0">
                          <a:solidFill>
                            <a:srgbClr val="E6007D"/>
                          </a:solidFill>
                          <a:effectLst/>
                          <a:hlinkClick r:id="rId19"/>
                        </a:rPr>
                        <a:t>/</a:t>
                      </a:r>
                      <a:r>
                        <a:rPr lang="de-DE" sz="800" u="none" strike="noStrike" dirty="0" err="1">
                          <a:solidFill>
                            <a:srgbClr val="E6007D"/>
                          </a:solidFill>
                          <a:effectLst/>
                          <a:hlinkClick r:id="rId19"/>
                        </a:rPr>
                        <a:t>api</a:t>
                      </a:r>
                      <a:r>
                        <a:rPr lang="de-DE" sz="800" u="none" strike="noStrike" dirty="0">
                          <a:solidFill>
                            <a:srgbClr val="E6007D"/>
                          </a:solidFill>
                          <a:effectLst/>
                          <a:hlinkClick r:id="rId19"/>
                        </a:rPr>
                        <a:t>/</a:t>
                      </a:r>
                      <a:r>
                        <a:rPr lang="de-DE" sz="800" u="none" strike="noStrike" dirty="0" err="1">
                          <a:solidFill>
                            <a:srgbClr val="E6007D"/>
                          </a:solidFill>
                          <a:effectLst/>
                          <a:hlinkClick r:id="rId19"/>
                        </a:rPr>
                        <a:t>dms</a:t>
                      </a:r>
                      <a:r>
                        <a:rPr lang="de-DE" sz="800" u="none" strike="noStrike" dirty="0">
                          <a:solidFill>
                            <a:srgbClr val="E6007D"/>
                          </a:solidFill>
                          <a:effectLst/>
                          <a:hlinkClick r:id="rId19"/>
                        </a:rPr>
                        <a:t>/</a:t>
                      </a:r>
                      <a:r>
                        <a:rPr lang="de-DE" sz="800" u="none" strike="noStrike" dirty="0" err="1">
                          <a:solidFill>
                            <a:srgbClr val="E6007D"/>
                          </a:solidFill>
                          <a:effectLst/>
                          <a:hlinkClick r:id="rId19"/>
                        </a:rPr>
                        <a:t>schema</a:t>
                      </a:r>
                      <a:r>
                        <a:rPr lang="de-DE" sz="800" u="none" strike="noStrike" dirty="0">
                          <a:solidFill>
                            <a:srgbClr val="E6007D"/>
                          </a:solidFill>
                          <a:effectLst/>
                          <a:hlinkClick r:id="rId19"/>
                        </a:rPr>
                        <a:t>/native</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dirty="0">
                          <a:solidFill>
                            <a:srgbClr val="3B4151"/>
                          </a:solidFill>
                          <a:effectLst/>
                        </a:rPr>
                        <a:t>Get the applied tenant schema</a:t>
                      </a:r>
                      <a:r>
                        <a:rPr lang="en-US" sz="800" dirty="0">
                          <a:effectLst/>
                        </a:rPr>
                        <a:t> in a native structure.</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721373007"/>
                  </a:ext>
                </a:extLst>
              </a:tr>
              <a:tr h="143312">
                <a:tc>
                  <a:txBody>
                    <a:bodyPr/>
                    <a:lstStyle/>
                    <a:p>
                      <a:pPr algn="l" fontAlgn="t"/>
                      <a:r>
                        <a:rPr lang="de-DE" sz="800" b="1" dirty="0">
                          <a:solidFill>
                            <a:srgbClr val="3366FF"/>
                          </a:solidFill>
                          <a:effectLst/>
                        </a:rPr>
                        <a:t>GET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dirty="0">
                          <a:solidFill>
                            <a:srgbClr val="E6007D"/>
                          </a:solidFill>
                          <a:effectLst/>
                          <a:hlinkClick r:id="rId20"/>
                        </a:rPr>
                        <a:t>/</a:t>
                      </a:r>
                      <a:r>
                        <a:rPr lang="de-DE" sz="800" u="none" strike="noStrike" dirty="0" err="1">
                          <a:solidFill>
                            <a:srgbClr val="E6007D"/>
                          </a:solidFill>
                          <a:effectLst/>
                          <a:hlinkClick r:id="rId20"/>
                        </a:rPr>
                        <a:t>api</a:t>
                      </a:r>
                      <a:r>
                        <a:rPr lang="de-DE" sz="800" u="none" strike="noStrike" dirty="0">
                          <a:solidFill>
                            <a:srgbClr val="E6007D"/>
                          </a:solidFill>
                          <a:effectLst/>
                          <a:hlinkClick r:id="rId20"/>
                        </a:rPr>
                        <a:t>/</a:t>
                      </a:r>
                      <a:r>
                        <a:rPr lang="de-DE" sz="800" u="none" strike="noStrike" dirty="0" err="1">
                          <a:solidFill>
                            <a:srgbClr val="E6007D"/>
                          </a:solidFill>
                          <a:effectLst/>
                          <a:hlinkClick r:id="rId20"/>
                        </a:rPr>
                        <a:t>dms</a:t>
                      </a:r>
                      <a:r>
                        <a:rPr lang="de-DE" sz="800" u="none" strike="noStrike" dirty="0">
                          <a:solidFill>
                            <a:srgbClr val="E6007D"/>
                          </a:solidFill>
                          <a:effectLst/>
                          <a:hlinkClick r:id="rId20"/>
                        </a:rPr>
                        <a:t>/</a:t>
                      </a:r>
                      <a:r>
                        <a:rPr lang="de-DE" sz="800" u="none" strike="noStrike" dirty="0" err="1">
                          <a:solidFill>
                            <a:srgbClr val="E6007D"/>
                          </a:solidFill>
                          <a:effectLst/>
                          <a:hlinkClick r:id="rId20"/>
                        </a:rPr>
                        <a:t>schema</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dirty="0">
                          <a:solidFill>
                            <a:srgbClr val="3B4151"/>
                          </a:solidFill>
                          <a:effectLst/>
                        </a:rPr>
                        <a:t>Get the applied tenant schema in an alternative structure.</a:t>
                      </a:r>
                      <a:endParaRPr lang="en-US"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3529127397"/>
                  </a:ext>
                </a:extLst>
              </a:tr>
              <a:tr h="143312">
                <a:tc>
                  <a:txBody>
                    <a:bodyPr/>
                    <a:lstStyle/>
                    <a:p>
                      <a:pPr algn="l" fontAlgn="t"/>
                      <a:r>
                        <a:rPr lang="de-DE" sz="800" b="1">
                          <a:solidFill>
                            <a:srgbClr val="3366FF"/>
                          </a:solidFill>
                          <a:effectLst/>
                        </a:rPr>
                        <a:t>GET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21"/>
                        </a:rPr>
                        <a:t>/api/dms/schema/objecttype/{localname}</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dirty="0">
                          <a:effectLst/>
                        </a:rPr>
                        <a:t>Retrieves the definition of the object type identified by </a:t>
                      </a:r>
                      <a:r>
                        <a:rPr lang="en-US" sz="800" i="1" dirty="0" err="1">
                          <a:effectLst/>
                        </a:rPr>
                        <a:t>localname</a:t>
                      </a:r>
                      <a:endParaRPr lang="en-US"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1688736877"/>
                  </a:ext>
                </a:extLst>
              </a:tr>
              <a:tr h="263521">
                <a:tc>
                  <a:txBody>
                    <a:bodyPr/>
                    <a:lstStyle/>
                    <a:p>
                      <a:pPr algn="l" fontAlgn="t"/>
                      <a:r>
                        <a:rPr lang="de-DE" sz="800" b="1">
                          <a:solidFill>
                            <a:srgbClr val="339966"/>
                          </a:solidFill>
                          <a:effectLst/>
                        </a:rPr>
                        <a:t>POST</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22"/>
                        </a:rPr>
                        <a:t>/api/dms/objects/{objectId}/actions/move/contents/repositories/{repositoryId}</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dirty="0">
                          <a:effectLst/>
                        </a:rPr>
                        <a:t>Moves the content of a DMS object to a target repository identified by </a:t>
                      </a:r>
                      <a:r>
                        <a:rPr lang="en-US" sz="800" i="1" dirty="0" err="1">
                          <a:effectLst/>
                        </a:rPr>
                        <a:t>objectId</a:t>
                      </a:r>
                      <a:endParaRPr lang="en-US"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1810347413"/>
                  </a:ext>
                </a:extLst>
              </a:tr>
              <a:tr h="383730">
                <a:tc>
                  <a:txBody>
                    <a:bodyPr/>
                    <a:lstStyle/>
                    <a:p>
                      <a:pPr algn="l" fontAlgn="t"/>
                      <a:r>
                        <a:rPr lang="de-DE" sz="800" b="1" dirty="0">
                          <a:solidFill>
                            <a:srgbClr val="339966"/>
                          </a:solidFill>
                          <a:effectLst/>
                        </a:rPr>
                        <a:t>POST</a:t>
                      </a:r>
                      <a:endParaRPr lang="de-DE"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de-DE" sz="800" u="none" strike="noStrike">
                          <a:solidFill>
                            <a:srgbClr val="E6007D"/>
                          </a:solidFill>
                          <a:effectLst/>
                          <a:hlinkClick r:id="rId23"/>
                        </a:rPr>
                        <a:t>/api/dms/objects/{objectId}/versions/{versionNr}/actions/move/contents/repositories/{repositoryId}</a:t>
                      </a:r>
                      <a:endParaRPr lang="de-DE" sz="80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tc>
                  <a:txBody>
                    <a:bodyPr/>
                    <a:lstStyle/>
                    <a:p>
                      <a:pPr algn="l" fontAlgn="t"/>
                      <a:r>
                        <a:rPr lang="en-US" sz="800" dirty="0">
                          <a:effectLst/>
                        </a:rPr>
                        <a:t>Moves the content of a specific version of an DMS object to a target repository </a:t>
                      </a:r>
                      <a:br>
                        <a:rPr lang="en-US" sz="800" dirty="0">
                          <a:effectLst/>
                        </a:rPr>
                      </a:br>
                      <a:r>
                        <a:rPr lang="en-US" sz="800" dirty="0">
                          <a:effectLst/>
                        </a:rPr>
                        <a:t>identified by </a:t>
                      </a:r>
                      <a:r>
                        <a:rPr lang="en-US" sz="800" i="1" dirty="0" err="1">
                          <a:effectLst/>
                        </a:rPr>
                        <a:t>objectId</a:t>
                      </a:r>
                      <a:r>
                        <a:rPr lang="en-US" sz="800" dirty="0">
                          <a:effectLst/>
                        </a:rPr>
                        <a:t> and </a:t>
                      </a:r>
                      <a:r>
                        <a:rPr lang="en-US" sz="800" i="1" dirty="0" err="1">
                          <a:effectLst/>
                        </a:rPr>
                        <a:t>versionNr</a:t>
                      </a:r>
                      <a:endParaRPr lang="en-US" sz="80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tcPr>
                </a:tc>
                <a:extLst>
                  <a:ext uri="{0D108BD9-81ED-4DB2-BD59-A6C34878D82A}">
                    <a16:rowId xmlns:a16="http://schemas.microsoft.com/office/drawing/2014/main" val="3788820460"/>
                  </a:ext>
                </a:extLst>
              </a:tr>
            </a:tbl>
          </a:graphicData>
        </a:graphic>
      </p:graphicFrame>
      <p:pic>
        <p:nvPicPr>
          <p:cNvPr id="4" name="Grafik 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302824" y="1563638"/>
            <a:ext cx="576064" cy="576064"/>
          </a:xfrm>
          <a:prstGeom prst="rect">
            <a:avLst/>
          </a:prstGeom>
        </p:spPr>
      </p:pic>
      <p:sp>
        <p:nvSpPr>
          <p:cNvPr id="5" name="Foliennummernplatzhalter 3">
            <a:extLst>
              <a:ext uri="{FF2B5EF4-FFF2-40B4-BE49-F238E27FC236}">
                <a16:creationId xmlns:a16="http://schemas.microsoft.com/office/drawing/2014/main" id="{E0CE19DA-F775-49E2-BFA0-99BCE1416BB7}"/>
              </a:ext>
            </a:extLst>
          </p:cNvPr>
          <p:cNvSpPr>
            <a:spLocks noGrp="1"/>
          </p:cNvSpPr>
          <p:nvPr>
            <p:ph type="sldNum" sz="quarter" idx="4"/>
          </p:nvPr>
        </p:nvSpPr>
        <p:spPr>
          <a:xfrm>
            <a:off x="269875" y="4806000"/>
            <a:ext cx="360000" cy="180000"/>
          </a:xfrm>
        </p:spPr>
        <p:txBody>
          <a:bodyPr/>
          <a:lstStyle/>
          <a:p>
            <a:fld id="{50922189-E90D-CC4A-AD43-8CCA4769FFAE}" type="slidenum">
              <a:rPr lang="en-US" noProof="0" smtClean="0"/>
              <a:pPr/>
              <a:t>25</a:t>
            </a:fld>
            <a:endParaRPr lang="en-US" noProof="0" dirty="0"/>
          </a:p>
        </p:txBody>
      </p:sp>
      <p:sp>
        <p:nvSpPr>
          <p:cNvPr id="6" name="Fußzeilenplatzhalter 4">
            <a:extLst>
              <a:ext uri="{FF2B5EF4-FFF2-40B4-BE49-F238E27FC236}">
                <a16:creationId xmlns:a16="http://schemas.microsoft.com/office/drawing/2014/main" id="{2A965C64-E7E1-4F0F-950C-2FD55DCCAA93}"/>
              </a:ext>
            </a:extLst>
          </p:cNvPr>
          <p:cNvSpPr>
            <a:spLocks noGrp="1"/>
          </p:cNvSpPr>
          <p:nvPr>
            <p:ph type="ftr" sz="quarter" idx="3"/>
          </p:nvPr>
        </p:nvSpPr>
        <p:spPr>
          <a:xfrm>
            <a:off x="828000" y="4806000"/>
            <a:ext cx="6120000" cy="180000"/>
          </a:xfrm>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292980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86DE4-76A6-44D7-A5FA-007E6150287F}"/>
              </a:ext>
            </a:extLst>
          </p:cNvPr>
          <p:cNvSpPr>
            <a:spLocks noGrp="1"/>
          </p:cNvSpPr>
          <p:nvPr>
            <p:ph type="title"/>
          </p:nvPr>
        </p:nvSpPr>
        <p:spPr/>
        <p:txBody>
          <a:bodyPr/>
          <a:lstStyle/>
          <a:p>
            <a:r>
              <a:rPr lang="en-US" dirty="0">
                <a:latin typeface="+mj-lt"/>
              </a:rPr>
              <a:t>Admin and System API</a:t>
            </a:r>
          </a:p>
        </p:txBody>
      </p:sp>
      <p:sp>
        <p:nvSpPr>
          <p:cNvPr id="4" name="Foliennummernplatzhalter 3">
            <a:extLst>
              <a:ext uri="{FF2B5EF4-FFF2-40B4-BE49-F238E27FC236}">
                <a16:creationId xmlns:a16="http://schemas.microsoft.com/office/drawing/2014/main" id="{D67833BF-31D8-4960-8CA2-722402C959E1}"/>
              </a:ext>
            </a:extLst>
          </p:cNvPr>
          <p:cNvSpPr>
            <a:spLocks noGrp="1"/>
          </p:cNvSpPr>
          <p:nvPr>
            <p:ph type="sldNum" sz="quarter" idx="4"/>
          </p:nvPr>
        </p:nvSpPr>
        <p:spPr/>
        <p:txBody>
          <a:bodyPr/>
          <a:lstStyle/>
          <a:p>
            <a:fld id="{50922189-E90D-CC4A-AD43-8CCA4769FFAE}" type="slidenum">
              <a:rPr lang="en-US" noProof="0" smtClean="0"/>
              <a:pPr/>
              <a:t>26</a:t>
            </a:fld>
            <a:endParaRPr lang="en-US" noProof="0"/>
          </a:p>
        </p:txBody>
      </p:sp>
      <p:graphicFrame>
        <p:nvGraphicFramePr>
          <p:cNvPr id="8" name="Tabelle 7"/>
          <p:cNvGraphicFramePr>
            <a:graphicFrameLocks noGrp="1"/>
          </p:cNvGraphicFramePr>
          <p:nvPr>
            <p:extLst>
              <p:ext uri="{D42A27DB-BD31-4B8C-83A1-F6EECF244321}">
                <p14:modId xmlns:p14="http://schemas.microsoft.com/office/powerpoint/2010/main" val="4035065025"/>
              </p:ext>
            </p:extLst>
          </p:nvPr>
        </p:nvGraphicFramePr>
        <p:xfrm>
          <a:off x="269875" y="2783348"/>
          <a:ext cx="7685319" cy="1953756"/>
        </p:xfrm>
        <a:graphic>
          <a:graphicData uri="http://schemas.openxmlformats.org/drawingml/2006/table">
            <a:tbl>
              <a:tblPr/>
              <a:tblGrid>
                <a:gridCol w="763441">
                  <a:extLst>
                    <a:ext uri="{9D8B030D-6E8A-4147-A177-3AD203B41FA5}">
                      <a16:colId xmlns:a16="http://schemas.microsoft.com/office/drawing/2014/main" val="4181367226"/>
                    </a:ext>
                  </a:extLst>
                </a:gridCol>
                <a:gridCol w="2962620">
                  <a:extLst>
                    <a:ext uri="{9D8B030D-6E8A-4147-A177-3AD203B41FA5}">
                      <a16:colId xmlns:a16="http://schemas.microsoft.com/office/drawing/2014/main" val="2893001191"/>
                    </a:ext>
                  </a:extLst>
                </a:gridCol>
                <a:gridCol w="3959258">
                  <a:extLst>
                    <a:ext uri="{9D8B030D-6E8A-4147-A177-3AD203B41FA5}">
                      <a16:colId xmlns:a16="http://schemas.microsoft.com/office/drawing/2014/main" val="1881306706"/>
                    </a:ext>
                  </a:extLst>
                </a:gridCol>
              </a:tblGrid>
              <a:tr h="217084">
                <a:tc>
                  <a:txBody>
                    <a:bodyPr/>
                    <a:lstStyle/>
                    <a:p>
                      <a:pPr algn="l" fontAlgn="t"/>
                      <a:r>
                        <a:rPr lang="en-GB" sz="1000" b="1" noProof="0" dirty="0">
                          <a:solidFill>
                            <a:srgbClr val="339966"/>
                          </a:solidFill>
                          <a:effectLst/>
                        </a:rPr>
                        <a:t>POST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2"/>
                        </a:rPr>
                        <a:t>/</a:t>
                      </a:r>
                      <a:r>
                        <a:rPr lang="en-GB" sz="1000" u="none" strike="noStrike" noProof="0" dirty="0" err="1">
                          <a:solidFill>
                            <a:srgbClr val="E6007D"/>
                          </a:solidFill>
                          <a:effectLst/>
                          <a:hlinkClick r:id="rId2"/>
                        </a:rPr>
                        <a:t>api</a:t>
                      </a:r>
                      <a:r>
                        <a:rPr lang="en-GB" sz="1000" u="none" strike="noStrike" noProof="0" dirty="0">
                          <a:solidFill>
                            <a:srgbClr val="E6007D"/>
                          </a:solidFill>
                          <a:effectLst/>
                          <a:hlinkClick r:id="rId2"/>
                        </a:rPr>
                        <a:t>/system/schema</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Updates the Global Schema</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925863132"/>
                  </a:ext>
                </a:extLst>
              </a:tr>
              <a:tr h="217084">
                <a:tc>
                  <a:txBody>
                    <a:bodyPr/>
                    <a:lstStyle/>
                    <a:p>
                      <a:pPr algn="l" fontAlgn="t"/>
                      <a:r>
                        <a:rPr lang="en-GB" sz="1000" b="1" noProof="0" dirty="0">
                          <a:solidFill>
                            <a:srgbClr val="3366FF"/>
                          </a:solidFill>
                          <a:effectLst/>
                        </a:rPr>
                        <a:t>GET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3"/>
                        </a:rPr>
                        <a:t>/</a:t>
                      </a:r>
                      <a:r>
                        <a:rPr lang="en-GB" sz="1000" u="none" strike="noStrike" noProof="0" dirty="0" err="1">
                          <a:solidFill>
                            <a:srgbClr val="E6007D"/>
                          </a:solidFill>
                          <a:effectLst/>
                          <a:hlinkClick r:id="rId3"/>
                        </a:rPr>
                        <a:t>api</a:t>
                      </a:r>
                      <a:r>
                        <a:rPr lang="en-GB" sz="1000" u="none" strike="noStrike" noProof="0" dirty="0">
                          <a:solidFill>
                            <a:srgbClr val="E6007D"/>
                          </a:solidFill>
                          <a:effectLst/>
                          <a:hlinkClick r:id="rId3"/>
                        </a:rPr>
                        <a:t>/system/schema</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Retrieves the Global Schema</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652146318"/>
                  </a:ext>
                </a:extLst>
              </a:tr>
              <a:tr h="217084">
                <a:tc>
                  <a:txBody>
                    <a:bodyPr/>
                    <a:lstStyle/>
                    <a:p>
                      <a:pPr algn="l" fontAlgn="t"/>
                      <a:r>
                        <a:rPr lang="en-GB" sz="1000" b="1" noProof="0" dirty="0">
                          <a:solidFill>
                            <a:srgbClr val="339966"/>
                          </a:solidFill>
                          <a:effectLst/>
                        </a:rPr>
                        <a:t>POST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4"/>
                        </a:rPr>
                        <a:t>/</a:t>
                      </a:r>
                      <a:r>
                        <a:rPr lang="en-GB" sz="1000" u="none" strike="noStrike" noProof="0" dirty="0" err="1">
                          <a:solidFill>
                            <a:srgbClr val="E6007D"/>
                          </a:solidFill>
                          <a:effectLst/>
                          <a:hlinkClick r:id="rId4"/>
                        </a:rPr>
                        <a:t>api</a:t>
                      </a:r>
                      <a:r>
                        <a:rPr lang="en-GB" sz="1000" u="none" strike="noStrike" noProof="0" dirty="0">
                          <a:solidFill>
                            <a:srgbClr val="E6007D"/>
                          </a:solidFill>
                          <a:effectLst/>
                          <a:hlinkClick r:id="rId4"/>
                        </a:rPr>
                        <a:t>/system/schema/validate</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Validates a Global Schema</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041004285"/>
                  </a:ext>
                </a:extLst>
              </a:tr>
              <a:tr h="217084">
                <a:tc>
                  <a:txBody>
                    <a:bodyPr/>
                    <a:lstStyle/>
                    <a:p>
                      <a:pPr algn="l" fontAlgn="t"/>
                      <a:r>
                        <a:rPr lang="en-GB" sz="1000" b="1" noProof="0" dirty="0">
                          <a:solidFill>
                            <a:srgbClr val="339966"/>
                          </a:solidFill>
                          <a:effectLst/>
                        </a:rPr>
                        <a:t>POST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5"/>
                        </a:rPr>
                        <a:t>/</a:t>
                      </a:r>
                      <a:r>
                        <a:rPr lang="en-GB" sz="1000" u="none" strike="noStrike" noProof="0" dirty="0" err="1">
                          <a:solidFill>
                            <a:srgbClr val="E6007D"/>
                          </a:solidFill>
                          <a:effectLst/>
                          <a:hlinkClick r:id="rId5"/>
                        </a:rPr>
                        <a:t>api</a:t>
                      </a:r>
                      <a:r>
                        <a:rPr lang="en-GB" sz="1000" u="none" strike="noStrike" noProof="0" dirty="0">
                          <a:solidFill>
                            <a:srgbClr val="E6007D"/>
                          </a:solidFill>
                          <a:effectLst/>
                          <a:hlinkClick r:id="rId5"/>
                        </a:rPr>
                        <a:t>/system/apps/{app}/schema</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Updates the Schema of the Specified Application</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585681863"/>
                  </a:ext>
                </a:extLst>
              </a:tr>
              <a:tr h="217084">
                <a:tc>
                  <a:txBody>
                    <a:bodyPr/>
                    <a:lstStyle/>
                    <a:p>
                      <a:pPr algn="l" fontAlgn="t"/>
                      <a:r>
                        <a:rPr lang="en-GB" sz="1000" b="1" noProof="0" dirty="0">
                          <a:solidFill>
                            <a:srgbClr val="3366FF"/>
                          </a:solidFill>
                          <a:effectLst/>
                        </a:rPr>
                        <a:t>GET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6"/>
                        </a:rPr>
                        <a:t>/</a:t>
                      </a:r>
                      <a:r>
                        <a:rPr lang="en-GB" sz="1000" u="none" strike="noStrike" noProof="0" dirty="0" err="1">
                          <a:solidFill>
                            <a:srgbClr val="E6007D"/>
                          </a:solidFill>
                          <a:effectLst/>
                          <a:hlinkClick r:id="rId6"/>
                        </a:rPr>
                        <a:t>api</a:t>
                      </a:r>
                      <a:r>
                        <a:rPr lang="en-GB" sz="1000" u="none" strike="noStrike" noProof="0" dirty="0">
                          <a:solidFill>
                            <a:srgbClr val="E6007D"/>
                          </a:solidFill>
                          <a:effectLst/>
                          <a:hlinkClick r:id="rId6"/>
                        </a:rPr>
                        <a:t>/system/apps/{app}/schema</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Retrieves the Schema of the Specified Application</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967234495"/>
                  </a:ext>
                </a:extLst>
              </a:tr>
              <a:tr h="217084">
                <a:tc>
                  <a:txBody>
                    <a:bodyPr/>
                    <a:lstStyle/>
                    <a:p>
                      <a:pPr algn="l" fontAlgn="t"/>
                      <a:r>
                        <a:rPr lang="en-GB" sz="1000" b="1" noProof="0" dirty="0">
                          <a:solidFill>
                            <a:srgbClr val="339966"/>
                          </a:solidFill>
                          <a:effectLst/>
                        </a:rPr>
                        <a:t>POST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7"/>
                        </a:rPr>
                        <a:t>/</a:t>
                      </a:r>
                      <a:r>
                        <a:rPr lang="en-GB" sz="1000" u="none" strike="noStrike" noProof="0" dirty="0" err="1">
                          <a:solidFill>
                            <a:srgbClr val="E6007D"/>
                          </a:solidFill>
                          <a:effectLst/>
                          <a:hlinkClick r:id="rId7"/>
                        </a:rPr>
                        <a:t>api</a:t>
                      </a:r>
                      <a:r>
                        <a:rPr lang="en-GB" sz="1000" u="none" strike="noStrike" noProof="0" dirty="0">
                          <a:solidFill>
                            <a:srgbClr val="E6007D"/>
                          </a:solidFill>
                          <a:effectLst/>
                          <a:hlinkClick r:id="rId7"/>
                        </a:rPr>
                        <a:t>/system/apps/{app}/schema/validate</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Validate a Schema of the Specified Application</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898377718"/>
                  </a:ext>
                </a:extLst>
              </a:tr>
              <a:tr h="217084">
                <a:tc>
                  <a:txBody>
                    <a:bodyPr/>
                    <a:lstStyle/>
                    <a:p>
                      <a:pPr algn="l" fontAlgn="t"/>
                      <a:r>
                        <a:rPr lang="en-GB" sz="1000" b="1" noProof="0" dirty="0">
                          <a:solidFill>
                            <a:srgbClr val="3366FF"/>
                          </a:solidFill>
                          <a:effectLst/>
                        </a:rPr>
                        <a:t>GET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8"/>
                        </a:rPr>
                        <a:t>/</a:t>
                      </a:r>
                      <a:r>
                        <a:rPr lang="en-GB" sz="1000" u="none" strike="noStrike" noProof="0" dirty="0" err="1">
                          <a:solidFill>
                            <a:srgbClr val="E6007D"/>
                          </a:solidFill>
                          <a:effectLst/>
                          <a:hlinkClick r:id="rId8"/>
                        </a:rPr>
                        <a:t>api</a:t>
                      </a:r>
                      <a:r>
                        <a:rPr lang="en-GB" sz="1000" u="none" strike="noStrike" noProof="0" dirty="0">
                          <a:solidFill>
                            <a:srgbClr val="E6007D"/>
                          </a:solidFill>
                          <a:effectLst/>
                          <a:hlinkClick r:id="rId8"/>
                        </a:rPr>
                        <a:t>/system/permissions</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Retrieve the Global Permission XML</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937622806"/>
                  </a:ext>
                </a:extLst>
              </a:tr>
              <a:tr h="217084">
                <a:tc>
                  <a:txBody>
                    <a:bodyPr/>
                    <a:lstStyle/>
                    <a:p>
                      <a:pPr algn="l" fontAlgn="t"/>
                      <a:r>
                        <a:rPr lang="en-GB" sz="1000" b="1" noProof="0" dirty="0">
                          <a:solidFill>
                            <a:srgbClr val="339966"/>
                          </a:solidFill>
                          <a:effectLst/>
                        </a:rPr>
                        <a:t>POST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9"/>
                        </a:rPr>
                        <a:t>/</a:t>
                      </a:r>
                      <a:r>
                        <a:rPr lang="en-GB" sz="1000" u="none" strike="noStrike" noProof="0" dirty="0" err="1">
                          <a:solidFill>
                            <a:srgbClr val="E6007D"/>
                          </a:solidFill>
                          <a:effectLst/>
                          <a:hlinkClick r:id="rId9"/>
                        </a:rPr>
                        <a:t>api</a:t>
                      </a:r>
                      <a:r>
                        <a:rPr lang="en-GB" sz="1000" u="none" strike="noStrike" noProof="0" dirty="0">
                          <a:solidFill>
                            <a:srgbClr val="E6007D"/>
                          </a:solidFill>
                          <a:effectLst/>
                          <a:hlinkClick r:id="rId9"/>
                        </a:rPr>
                        <a:t>/system/permissions</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Update the Global Permission XML</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789690265"/>
                  </a:ext>
                </a:extLst>
              </a:tr>
              <a:tr h="217084">
                <a:tc>
                  <a:txBody>
                    <a:bodyPr/>
                    <a:lstStyle/>
                    <a:p>
                      <a:pPr algn="l" fontAlgn="t"/>
                      <a:r>
                        <a:rPr lang="en-GB" sz="1000" b="1" noProof="0" dirty="0">
                          <a:solidFill>
                            <a:srgbClr val="339966"/>
                          </a:solidFill>
                          <a:effectLst/>
                        </a:rPr>
                        <a:t>POST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10"/>
                        </a:rPr>
                        <a:t>/</a:t>
                      </a:r>
                      <a:r>
                        <a:rPr lang="en-GB" sz="1000" u="none" strike="noStrike" noProof="0" dirty="0" err="1">
                          <a:solidFill>
                            <a:srgbClr val="E6007D"/>
                          </a:solidFill>
                          <a:effectLst/>
                          <a:hlinkClick r:id="rId10"/>
                        </a:rPr>
                        <a:t>api</a:t>
                      </a:r>
                      <a:r>
                        <a:rPr lang="en-GB" sz="1000" u="none" strike="noStrike" noProof="0" dirty="0">
                          <a:solidFill>
                            <a:srgbClr val="E6007D"/>
                          </a:solidFill>
                          <a:effectLst/>
                          <a:hlinkClick r:id="rId10"/>
                        </a:rPr>
                        <a:t>/system/permissions/validate</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Validate a Schema of the Specified Application </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267174280"/>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2961769628"/>
              </p:ext>
            </p:extLst>
          </p:nvPr>
        </p:nvGraphicFramePr>
        <p:xfrm>
          <a:off x="271229" y="1270000"/>
          <a:ext cx="7685322" cy="1444452"/>
        </p:xfrm>
        <a:graphic>
          <a:graphicData uri="http://schemas.openxmlformats.org/drawingml/2006/table">
            <a:tbl>
              <a:tblPr/>
              <a:tblGrid>
                <a:gridCol w="771937">
                  <a:extLst>
                    <a:ext uri="{9D8B030D-6E8A-4147-A177-3AD203B41FA5}">
                      <a16:colId xmlns:a16="http://schemas.microsoft.com/office/drawing/2014/main" val="1207608096"/>
                    </a:ext>
                  </a:extLst>
                </a:gridCol>
                <a:gridCol w="2952770">
                  <a:extLst>
                    <a:ext uri="{9D8B030D-6E8A-4147-A177-3AD203B41FA5}">
                      <a16:colId xmlns:a16="http://schemas.microsoft.com/office/drawing/2014/main" val="2102540697"/>
                    </a:ext>
                  </a:extLst>
                </a:gridCol>
                <a:gridCol w="3960615">
                  <a:extLst>
                    <a:ext uri="{9D8B030D-6E8A-4147-A177-3AD203B41FA5}">
                      <a16:colId xmlns:a16="http://schemas.microsoft.com/office/drawing/2014/main" val="1361999362"/>
                    </a:ext>
                  </a:extLst>
                </a:gridCol>
              </a:tblGrid>
              <a:tr h="240742">
                <a:tc>
                  <a:txBody>
                    <a:bodyPr/>
                    <a:lstStyle/>
                    <a:p>
                      <a:pPr algn="l" fontAlgn="t"/>
                      <a:r>
                        <a:rPr lang="en-GB" sz="1000" b="1" noProof="0" dirty="0">
                          <a:solidFill>
                            <a:srgbClr val="3366FF"/>
                          </a:solidFill>
                          <a:effectLst/>
                        </a:rPr>
                        <a:t>GET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11"/>
                        </a:rPr>
                        <a:t>/</a:t>
                      </a:r>
                      <a:r>
                        <a:rPr lang="en-GB" sz="1000" u="none" strike="noStrike" noProof="0" dirty="0" err="1">
                          <a:solidFill>
                            <a:srgbClr val="E6007D"/>
                          </a:solidFill>
                          <a:effectLst/>
                          <a:hlinkClick r:id="rId11"/>
                        </a:rPr>
                        <a:t>api</a:t>
                      </a:r>
                      <a:r>
                        <a:rPr lang="en-GB" sz="1000" u="none" strike="noStrike" noProof="0" dirty="0">
                          <a:solidFill>
                            <a:srgbClr val="E6007D"/>
                          </a:solidFill>
                          <a:effectLst/>
                          <a:hlinkClick r:id="rId11"/>
                        </a:rPr>
                        <a:t>/admin/permissions</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Retrieves the tenant role set.</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4029486689"/>
                  </a:ext>
                </a:extLst>
              </a:tr>
              <a:tr h="240742">
                <a:tc>
                  <a:txBody>
                    <a:bodyPr/>
                    <a:lstStyle/>
                    <a:p>
                      <a:pPr algn="l" fontAlgn="t"/>
                      <a:r>
                        <a:rPr lang="en-GB" sz="1000" b="1" noProof="0" dirty="0">
                          <a:solidFill>
                            <a:srgbClr val="339966"/>
                          </a:solidFill>
                          <a:effectLst/>
                        </a:rPr>
                        <a:t>POST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12"/>
                        </a:rPr>
                        <a:t>/</a:t>
                      </a:r>
                      <a:r>
                        <a:rPr lang="en-GB" sz="1000" u="none" strike="noStrike" noProof="0" dirty="0" err="1">
                          <a:solidFill>
                            <a:srgbClr val="E6007D"/>
                          </a:solidFill>
                          <a:effectLst/>
                          <a:hlinkClick r:id="rId12"/>
                        </a:rPr>
                        <a:t>api</a:t>
                      </a:r>
                      <a:r>
                        <a:rPr lang="en-GB" sz="1000" u="none" strike="noStrike" noProof="0" dirty="0">
                          <a:solidFill>
                            <a:srgbClr val="E6007D"/>
                          </a:solidFill>
                          <a:effectLst/>
                          <a:hlinkClick r:id="rId12"/>
                        </a:rPr>
                        <a:t>/admin/permissions</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Updates the tenant role set.</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184712900"/>
                  </a:ext>
                </a:extLst>
              </a:tr>
              <a:tr h="240742">
                <a:tc>
                  <a:txBody>
                    <a:bodyPr/>
                    <a:lstStyle/>
                    <a:p>
                      <a:pPr algn="l" fontAlgn="t"/>
                      <a:r>
                        <a:rPr lang="en-GB" sz="1000" b="1" noProof="0" dirty="0">
                          <a:solidFill>
                            <a:srgbClr val="339966"/>
                          </a:solidFill>
                          <a:effectLst/>
                        </a:rPr>
                        <a:t>POST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13"/>
                        </a:rPr>
                        <a:t>/</a:t>
                      </a:r>
                      <a:r>
                        <a:rPr lang="en-GB" sz="1000" u="none" strike="noStrike" noProof="0" dirty="0" err="1">
                          <a:solidFill>
                            <a:srgbClr val="E6007D"/>
                          </a:solidFill>
                          <a:effectLst/>
                          <a:hlinkClick r:id="rId13"/>
                        </a:rPr>
                        <a:t>api</a:t>
                      </a:r>
                      <a:r>
                        <a:rPr lang="en-GB" sz="1000" u="none" strike="noStrike" noProof="0" dirty="0">
                          <a:solidFill>
                            <a:srgbClr val="E6007D"/>
                          </a:solidFill>
                          <a:effectLst/>
                          <a:hlinkClick r:id="rId13"/>
                        </a:rPr>
                        <a:t>/admin/permissions/validate</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Validates a tenant role set.</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738174536"/>
                  </a:ext>
                </a:extLst>
              </a:tr>
              <a:tr h="240742">
                <a:tc>
                  <a:txBody>
                    <a:bodyPr/>
                    <a:lstStyle/>
                    <a:p>
                      <a:pPr algn="l" fontAlgn="t"/>
                      <a:r>
                        <a:rPr lang="en-GB" sz="1000" b="1" noProof="0" dirty="0">
                          <a:solidFill>
                            <a:srgbClr val="3366FF"/>
                          </a:solidFill>
                          <a:effectLst/>
                        </a:rPr>
                        <a:t>GET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14"/>
                        </a:rPr>
                        <a:t>/</a:t>
                      </a:r>
                      <a:r>
                        <a:rPr lang="en-GB" sz="1000" u="none" strike="noStrike" noProof="0" dirty="0" err="1">
                          <a:solidFill>
                            <a:srgbClr val="E6007D"/>
                          </a:solidFill>
                          <a:effectLst/>
                          <a:hlinkClick r:id="rId14"/>
                        </a:rPr>
                        <a:t>api</a:t>
                      </a:r>
                      <a:r>
                        <a:rPr lang="en-GB" sz="1000" u="none" strike="noStrike" noProof="0" dirty="0">
                          <a:solidFill>
                            <a:srgbClr val="E6007D"/>
                          </a:solidFill>
                          <a:effectLst/>
                          <a:hlinkClick r:id="rId14"/>
                        </a:rPr>
                        <a:t>/admin/schema</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Retrieves the tenant schema.</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865534491"/>
                  </a:ext>
                </a:extLst>
              </a:tr>
              <a:tr h="240742">
                <a:tc>
                  <a:txBody>
                    <a:bodyPr/>
                    <a:lstStyle/>
                    <a:p>
                      <a:pPr algn="l" fontAlgn="t"/>
                      <a:r>
                        <a:rPr lang="en-GB" sz="1000" b="1" noProof="0" dirty="0">
                          <a:solidFill>
                            <a:srgbClr val="339966"/>
                          </a:solidFill>
                          <a:effectLst/>
                        </a:rPr>
                        <a:t>POST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15"/>
                        </a:rPr>
                        <a:t>/</a:t>
                      </a:r>
                      <a:r>
                        <a:rPr lang="en-GB" sz="1000" u="none" strike="noStrike" noProof="0" dirty="0" err="1">
                          <a:solidFill>
                            <a:srgbClr val="E6007D"/>
                          </a:solidFill>
                          <a:effectLst/>
                          <a:hlinkClick r:id="rId15"/>
                        </a:rPr>
                        <a:t>api</a:t>
                      </a:r>
                      <a:r>
                        <a:rPr lang="en-GB" sz="1000" u="none" strike="noStrike" noProof="0" dirty="0">
                          <a:solidFill>
                            <a:srgbClr val="E6007D"/>
                          </a:solidFill>
                          <a:effectLst/>
                          <a:hlinkClick r:id="rId15"/>
                        </a:rPr>
                        <a:t>/admin/schema</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Updates the tenant schema.</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906424051"/>
                  </a:ext>
                </a:extLst>
              </a:tr>
              <a:tr h="240742">
                <a:tc>
                  <a:txBody>
                    <a:bodyPr/>
                    <a:lstStyle/>
                    <a:p>
                      <a:pPr algn="l" fontAlgn="t"/>
                      <a:r>
                        <a:rPr lang="en-GB" sz="1000" b="1" noProof="0" dirty="0">
                          <a:solidFill>
                            <a:srgbClr val="339966"/>
                          </a:solidFill>
                          <a:effectLst/>
                        </a:rPr>
                        <a:t>POST</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u="none" strike="noStrike" noProof="0" dirty="0">
                          <a:solidFill>
                            <a:srgbClr val="E6007D"/>
                          </a:solidFill>
                          <a:effectLst/>
                          <a:hlinkClick r:id="rId16"/>
                        </a:rPr>
                        <a:t>/</a:t>
                      </a:r>
                      <a:r>
                        <a:rPr lang="en-GB" sz="1000" u="none" strike="noStrike" noProof="0" dirty="0" err="1">
                          <a:solidFill>
                            <a:srgbClr val="E6007D"/>
                          </a:solidFill>
                          <a:effectLst/>
                          <a:hlinkClick r:id="rId16"/>
                        </a:rPr>
                        <a:t>api</a:t>
                      </a:r>
                      <a:r>
                        <a:rPr lang="en-GB" sz="1000" u="none" strike="noStrike" noProof="0" dirty="0">
                          <a:solidFill>
                            <a:srgbClr val="E6007D"/>
                          </a:solidFill>
                          <a:effectLst/>
                          <a:hlinkClick r:id="rId16"/>
                        </a:rPr>
                        <a:t>/admin/schema/validate</a:t>
                      </a:r>
                      <a:endParaRPr lang="en-GB" sz="1000" noProof="0" dirty="0">
                        <a:effectLst/>
                      </a:endParaRP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GB" sz="1000" noProof="0" dirty="0">
                          <a:effectLst/>
                        </a:rPr>
                        <a:t>Validates a tenant schema.</a:t>
                      </a:r>
                    </a:p>
                  </a:txBody>
                  <a:tcPr marL="36000" marR="36000" marT="0" marB="0" anchor="ctr">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754963190"/>
                  </a:ext>
                </a:extLst>
              </a:tr>
            </a:tbl>
          </a:graphicData>
        </a:graphic>
      </p:graphicFrame>
      <p:pic>
        <p:nvPicPr>
          <p:cNvPr id="6" name="Grafik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07904" y="459824"/>
            <a:ext cx="576064" cy="576064"/>
          </a:xfrm>
          <a:prstGeom prst="rect">
            <a:avLst/>
          </a:prstGeom>
        </p:spPr>
      </p:pic>
      <p:sp>
        <p:nvSpPr>
          <p:cNvPr id="7" name="Fußzeilenplatzhalter 4">
            <a:extLst>
              <a:ext uri="{FF2B5EF4-FFF2-40B4-BE49-F238E27FC236}">
                <a16:creationId xmlns:a16="http://schemas.microsoft.com/office/drawing/2014/main" id="{382F9F91-8415-42D0-867F-17308F0903A4}"/>
              </a:ext>
            </a:extLst>
          </p:cNvPr>
          <p:cNvSpPr>
            <a:spLocks noGrp="1"/>
          </p:cNvSpPr>
          <p:nvPr>
            <p:ph type="ftr" sz="quarter" idx="3"/>
          </p:nvPr>
        </p:nvSpPr>
        <p:spPr>
          <a:xfrm>
            <a:off x="828000" y="4806000"/>
            <a:ext cx="6120000" cy="180000"/>
          </a:xfrm>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1594231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6CCDAF7-BB2A-4C68-BCB3-596A3D1E74BC}"/>
              </a:ext>
            </a:extLst>
          </p:cNvPr>
          <p:cNvSpPr>
            <a:spLocks noGrp="1"/>
          </p:cNvSpPr>
          <p:nvPr>
            <p:ph type="sldNum" sz="quarter" idx="4"/>
          </p:nvPr>
        </p:nvSpPr>
        <p:spPr/>
        <p:txBody>
          <a:bodyPr/>
          <a:lstStyle/>
          <a:p>
            <a:fld id="{50922189-E90D-CC4A-AD43-8CCA4769FFAE}" type="slidenum">
              <a:rPr lang="en-US" noProof="0" smtClean="0"/>
              <a:pPr/>
              <a:t>27</a:t>
            </a:fld>
            <a:endParaRPr lang="en-US" noProof="0"/>
          </a:p>
        </p:txBody>
      </p:sp>
      <p:sp>
        <p:nvSpPr>
          <p:cNvPr id="3" name="Titel 2">
            <a:extLst>
              <a:ext uri="{FF2B5EF4-FFF2-40B4-BE49-F238E27FC236}">
                <a16:creationId xmlns:a16="http://schemas.microsoft.com/office/drawing/2014/main" id="{1219B91B-CA0B-4ECB-9CBB-8B0DCDCEC8CA}"/>
              </a:ext>
            </a:extLst>
          </p:cNvPr>
          <p:cNvSpPr>
            <a:spLocks noGrp="1"/>
          </p:cNvSpPr>
          <p:nvPr>
            <p:ph type="title"/>
          </p:nvPr>
        </p:nvSpPr>
        <p:spPr/>
        <p:txBody>
          <a:bodyPr/>
          <a:lstStyle/>
          <a:p>
            <a:r>
              <a:rPr lang="en-US" dirty="0">
                <a:latin typeface="+mj-lt"/>
              </a:rPr>
              <a:t>Authentication and Authorization</a:t>
            </a:r>
          </a:p>
        </p:txBody>
      </p:sp>
      <p:sp>
        <p:nvSpPr>
          <p:cNvPr id="4" name="Inhaltsplatzhalter 3">
            <a:extLst>
              <a:ext uri="{FF2B5EF4-FFF2-40B4-BE49-F238E27FC236}">
                <a16:creationId xmlns:a16="http://schemas.microsoft.com/office/drawing/2014/main" id="{7EAAE4FC-5452-44A5-9C57-51186D2DEA4C}"/>
              </a:ext>
            </a:extLst>
          </p:cNvPr>
          <p:cNvSpPr>
            <a:spLocks noGrp="1"/>
          </p:cNvSpPr>
          <p:nvPr>
            <p:ph sz="quarter" idx="10"/>
          </p:nvPr>
        </p:nvSpPr>
        <p:spPr/>
        <p:txBody>
          <a:bodyPr/>
          <a:lstStyle/>
          <a:p>
            <a:r>
              <a:rPr lang="en-US" dirty="0">
                <a:latin typeface="+mj-lt"/>
              </a:rPr>
              <a:t>OAuth2 for compatibility with a wide range of identity providers</a:t>
            </a:r>
          </a:p>
          <a:p>
            <a:r>
              <a:rPr lang="en-US" dirty="0">
                <a:latin typeface="+mj-lt"/>
              </a:rPr>
              <a:t>Shipped with </a:t>
            </a:r>
            <a:r>
              <a:rPr lang="en-US" dirty="0" err="1">
                <a:latin typeface="+mj-lt"/>
              </a:rPr>
              <a:t>KeyCloak</a:t>
            </a:r>
            <a:r>
              <a:rPr lang="en-US" dirty="0">
                <a:latin typeface="+mj-lt"/>
              </a:rPr>
              <a:t> as provider/bridge</a:t>
            </a:r>
          </a:p>
          <a:p>
            <a:r>
              <a:rPr lang="en-US" dirty="0">
                <a:latin typeface="+mj-lt"/>
              </a:rPr>
              <a:t>Object access is controlled by role membership</a:t>
            </a:r>
          </a:p>
          <a:p>
            <a:r>
              <a:rPr lang="en-US" dirty="0">
                <a:latin typeface="+mj-lt"/>
              </a:rPr>
              <a:t>Role carries conditions which control permissions like ‚read‘ or ‚delete‘</a:t>
            </a:r>
          </a:p>
          <a:p>
            <a:r>
              <a:rPr lang="en-US" dirty="0">
                <a:latin typeface="+mj-lt"/>
              </a:rPr>
              <a:t>Membership of a role leads to server-side addition of the according conditions to any query that your application sends</a:t>
            </a:r>
          </a:p>
          <a:p>
            <a:endParaRPr lang="en-US" dirty="0">
              <a:latin typeface="+mj-lt"/>
            </a:endParaRPr>
          </a:p>
          <a:p>
            <a:endParaRPr lang="en-US" dirty="0">
              <a:latin typeface="+mj-lt"/>
            </a:endParaRPr>
          </a:p>
          <a:p>
            <a:endParaRPr lang="en-US" dirty="0">
              <a:latin typeface="+mj-lt"/>
            </a:endParaRPr>
          </a:p>
          <a:p>
            <a:endParaRPr lang="en-US" dirty="0">
              <a:latin typeface="+mj-lt"/>
            </a:endParaRPr>
          </a:p>
        </p:txBody>
      </p:sp>
      <p:sp>
        <p:nvSpPr>
          <p:cNvPr id="5" name="Inhaltsplatzhalter 4">
            <a:extLst>
              <a:ext uri="{FF2B5EF4-FFF2-40B4-BE49-F238E27FC236}">
                <a16:creationId xmlns:a16="http://schemas.microsoft.com/office/drawing/2014/main" id="{16F1B2B4-EDEE-4075-AB79-8A925D34CA2E}"/>
              </a:ext>
            </a:extLst>
          </p:cNvPr>
          <p:cNvSpPr>
            <a:spLocks noGrp="1"/>
          </p:cNvSpPr>
          <p:nvPr>
            <p:ph sz="quarter" idx="11"/>
          </p:nvPr>
        </p:nvSpPr>
        <p:spPr/>
        <p:txBody>
          <a:bodyPr/>
          <a:lstStyle/>
          <a:p>
            <a:pPr marL="0" lvl="0" indent="0">
              <a:spcBef>
                <a:spcPts val="0"/>
              </a:spcBef>
              <a:buClrTx/>
              <a:buNone/>
            </a:pPr>
            <a:r>
              <a:rPr lang="en-US" sz="1000" dirty="0">
                <a:solidFill>
                  <a:srgbClr val="E6007D"/>
                </a:solidFill>
                <a:latin typeface="+mj-lt"/>
                <a:cs typeface="Consolas" panose="020B0609020204030204" pitchFamily="49" charset="0"/>
              </a:rPr>
              <a:t>&lt;role&gt;</a:t>
            </a:r>
          </a:p>
          <a:p>
            <a:pPr marL="0" lvl="0" indent="0">
              <a:spcBef>
                <a:spcPts val="0"/>
              </a:spcBef>
              <a:buClrTx/>
              <a:buNone/>
            </a:pPr>
            <a:r>
              <a:rPr lang="en-US" sz="1000" dirty="0">
                <a:solidFill>
                  <a:srgbClr val="E6007D"/>
                </a:solidFill>
                <a:latin typeface="+mj-lt"/>
                <a:cs typeface="Consolas" panose="020B0609020204030204" pitchFamily="49" charset="0"/>
              </a:rPr>
              <a:t>  &lt;name&gt;MANAGER&lt;/name&gt;</a:t>
            </a:r>
          </a:p>
          <a:p>
            <a:pPr marL="0" lvl="0" indent="0">
              <a:spcBef>
                <a:spcPts val="0"/>
              </a:spcBef>
              <a:buClrTx/>
              <a:buNone/>
            </a:pPr>
            <a:r>
              <a:rPr lang="en-US" sz="1000" dirty="0">
                <a:solidFill>
                  <a:srgbClr val="E6007D"/>
                </a:solidFill>
                <a:latin typeface="+mj-lt"/>
                <a:cs typeface="Consolas" panose="020B0609020204030204" pitchFamily="49" charset="0"/>
              </a:rPr>
              <a:t>    &lt;permission&gt;</a:t>
            </a:r>
          </a:p>
          <a:p>
            <a:pPr marL="0" lvl="0" indent="0">
              <a:spcBef>
                <a:spcPts val="0"/>
              </a:spcBef>
              <a:buClrTx/>
              <a:buNone/>
            </a:pPr>
            <a:r>
              <a:rPr lang="en-US" sz="1000" dirty="0">
                <a:solidFill>
                  <a:srgbClr val="E6007D"/>
                </a:solidFill>
                <a:latin typeface="+mj-lt"/>
                <a:cs typeface="Consolas" panose="020B0609020204030204" pitchFamily="49" charset="0"/>
              </a:rPr>
              <a:t>      &lt;action&gt;read&lt;/action&gt;</a:t>
            </a:r>
          </a:p>
          <a:p>
            <a:pPr marL="0" lvl="0" indent="0">
              <a:spcBef>
                <a:spcPts val="0"/>
              </a:spcBef>
              <a:buClrTx/>
              <a:buNone/>
            </a:pPr>
            <a:r>
              <a:rPr lang="en-US" sz="1000" dirty="0">
                <a:solidFill>
                  <a:srgbClr val="E6007D"/>
                </a:solidFill>
                <a:latin typeface="+mj-lt"/>
                <a:cs typeface="Consolas" panose="020B0609020204030204" pitchFamily="49" charset="0"/>
              </a:rPr>
              <a:t>      &lt;action&gt;delete&lt;/action&gt;</a:t>
            </a:r>
          </a:p>
          <a:p>
            <a:pPr marL="0" lvl="0" indent="0">
              <a:spcBef>
                <a:spcPts val="0"/>
              </a:spcBef>
              <a:buClrTx/>
              <a:buNone/>
            </a:pPr>
            <a:r>
              <a:rPr lang="en-US" sz="1000" dirty="0">
                <a:solidFill>
                  <a:srgbClr val="E6007D"/>
                </a:solidFill>
                <a:latin typeface="+mj-lt"/>
                <a:cs typeface="Consolas" panose="020B0609020204030204" pitchFamily="49" charset="0"/>
              </a:rPr>
              <a:t>      &lt;condition&gt;</a:t>
            </a:r>
            <a:r>
              <a:rPr lang="en-US" sz="1000" dirty="0" err="1">
                <a:solidFill>
                  <a:srgbClr val="E6007D"/>
                </a:solidFill>
                <a:latin typeface="+mj-lt"/>
                <a:cs typeface="Consolas" panose="020B0609020204030204" pitchFamily="49" charset="0"/>
              </a:rPr>
              <a:t>system:objectTypeId</a:t>
            </a:r>
            <a:r>
              <a:rPr lang="en-US" sz="1000" dirty="0">
                <a:solidFill>
                  <a:srgbClr val="E6007D"/>
                </a:solidFill>
                <a:latin typeface="+mj-lt"/>
                <a:cs typeface="Consolas" panose="020B0609020204030204" pitchFamily="49" charset="0"/>
              </a:rPr>
              <a:t> = '</a:t>
            </a:r>
            <a:r>
              <a:rPr lang="en-US" sz="1000" dirty="0" err="1">
                <a:solidFill>
                  <a:srgbClr val="E6007D"/>
                </a:solidFill>
                <a:latin typeface="+mj-lt"/>
                <a:cs typeface="Consolas" panose="020B0609020204030204" pitchFamily="49" charset="0"/>
              </a:rPr>
              <a:t>tenTest:dossier</a:t>
            </a:r>
            <a:r>
              <a:rPr lang="en-US" sz="1000" dirty="0">
                <a:solidFill>
                  <a:srgbClr val="E6007D"/>
                </a:solidFill>
                <a:latin typeface="+mj-lt"/>
                <a:cs typeface="Consolas" panose="020B0609020204030204" pitchFamily="49" charset="0"/>
              </a:rPr>
              <a:t>'   </a:t>
            </a:r>
          </a:p>
          <a:p>
            <a:pPr marL="0" lvl="0" indent="0">
              <a:spcBef>
                <a:spcPts val="0"/>
              </a:spcBef>
              <a:buClrTx/>
              <a:buNone/>
            </a:pPr>
            <a:r>
              <a:rPr lang="en-US" sz="1000" dirty="0">
                <a:solidFill>
                  <a:srgbClr val="E6007D"/>
                </a:solidFill>
                <a:latin typeface="+mj-lt"/>
                <a:cs typeface="Consolas" panose="020B0609020204030204" pitchFamily="49" charset="0"/>
              </a:rPr>
              <a:t>      OR </a:t>
            </a:r>
            <a:r>
              <a:rPr lang="en-US" sz="1000" dirty="0" err="1">
                <a:solidFill>
                  <a:srgbClr val="E6007D"/>
                </a:solidFill>
                <a:latin typeface="+mj-lt"/>
                <a:cs typeface="Consolas" panose="020B0609020204030204" pitchFamily="49" charset="0"/>
              </a:rPr>
              <a:t>system:objectTypeId</a:t>
            </a:r>
            <a:r>
              <a:rPr lang="en-US" sz="1000" dirty="0">
                <a:solidFill>
                  <a:srgbClr val="E6007D"/>
                </a:solidFill>
                <a:latin typeface="+mj-lt"/>
                <a:cs typeface="Consolas" panose="020B0609020204030204" pitchFamily="49" charset="0"/>
              </a:rPr>
              <a:t> = '</a:t>
            </a:r>
            <a:r>
              <a:rPr lang="en-US" sz="1000" dirty="0" err="1">
                <a:solidFill>
                  <a:srgbClr val="E6007D"/>
                </a:solidFill>
                <a:latin typeface="+mj-lt"/>
                <a:cs typeface="Consolas" panose="020B0609020204030204" pitchFamily="49" charset="0"/>
              </a:rPr>
              <a:t>tenTest:case</a:t>
            </a:r>
            <a:r>
              <a:rPr lang="en-US" sz="1000" dirty="0">
                <a:solidFill>
                  <a:srgbClr val="E6007D"/>
                </a:solidFill>
                <a:latin typeface="+mj-lt"/>
                <a:cs typeface="Consolas" panose="020B0609020204030204" pitchFamily="49" charset="0"/>
              </a:rPr>
              <a:t>' </a:t>
            </a:r>
          </a:p>
          <a:p>
            <a:pPr marL="0" lvl="0" indent="0">
              <a:spcBef>
                <a:spcPts val="0"/>
              </a:spcBef>
              <a:buClrTx/>
              <a:buNone/>
            </a:pPr>
            <a:r>
              <a:rPr lang="en-US" sz="1000" dirty="0">
                <a:solidFill>
                  <a:srgbClr val="E6007D"/>
                </a:solidFill>
                <a:latin typeface="+mj-lt"/>
                <a:cs typeface="Consolas" panose="020B0609020204030204" pitchFamily="49" charset="0"/>
              </a:rPr>
              <a:t>      OR </a:t>
            </a:r>
            <a:r>
              <a:rPr lang="en-US" sz="1000" dirty="0" err="1">
                <a:solidFill>
                  <a:srgbClr val="E6007D"/>
                </a:solidFill>
                <a:latin typeface="+mj-lt"/>
                <a:cs typeface="Consolas" panose="020B0609020204030204" pitchFamily="49" charset="0"/>
              </a:rPr>
              <a:t>system:objectTypeId</a:t>
            </a:r>
            <a:r>
              <a:rPr lang="en-US" sz="1000" dirty="0">
                <a:solidFill>
                  <a:srgbClr val="E6007D"/>
                </a:solidFill>
                <a:latin typeface="+mj-lt"/>
                <a:cs typeface="Consolas" panose="020B0609020204030204" pitchFamily="49" charset="0"/>
              </a:rPr>
              <a:t> = '</a:t>
            </a:r>
            <a:r>
              <a:rPr lang="en-US" sz="1000" dirty="0" err="1">
                <a:solidFill>
                  <a:srgbClr val="E6007D"/>
                </a:solidFill>
                <a:latin typeface="+mj-lt"/>
                <a:cs typeface="Consolas" panose="020B0609020204030204" pitchFamily="49" charset="0"/>
              </a:rPr>
              <a:t>tenTest:document</a:t>
            </a:r>
            <a:r>
              <a:rPr lang="en-US" sz="1000" dirty="0">
                <a:solidFill>
                  <a:srgbClr val="E6007D"/>
                </a:solidFill>
                <a:latin typeface="+mj-lt"/>
                <a:cs typeface="Consolas" panose="020B0609020204030204" pitchFamily="49" charset="0"/>
              </a:rPr>
              <a:t>'&lt;/condition&gt;</a:t>
            </a:r>
          </a:p>
          <a:p>
            <a:pPr marL="0" lvl="0" indent="0">
              <a:spcBef>
                <a:spcPts val="0"/>
              </a:spcBef>
              <a:buClrTx/>
              <a:buNone/>
            </a:pPr>
            <a:r>
              <a:rPr lang="en-US" sz="1000" dirty="0">
                <a:solidFill>
                  <a:srgbClr val="E6007D"/>
                </a:solidFill>
                <a:latin typeface="+mj-lt"/>
                <a:cs typeface="Consolas" panose="020B0609020204030204" pitchFamily="49" charset="0"/>
              </a:rPr>
              <a:t>    &lt;/permission&gt;</a:t>
            </a:r>
          </a:p>
          <a:p>
            <a:pPr marL="0" lvl="0" indent="0">
              <a:spcBef>
                <a:spcPts val="0"/>
              </a:spcBef>
              <a:buClrTx/>
              <a:buNone/>
            </a:pPr>
            <a:r>
              <a:rPr lang="en-US" sz="1000" dirty="0">
                <a:solidFill>
                  <a:srgbClr val="E6007D"/>
                </a:solidFill>
                <a:latin typeface="+mj-lt"/>
                <a:cs typeface="Consolas" panose="020B0609020204030204" pitchFamily="49" charset="0"/>
              </a:rPr>
              <a:t>&lt;/role&gt;</a:t>
            </a:r>
          </a:p>
          <a:p>
            <a:pPr marL="0" lvl="0" indent="0">
              <a:spcBef>
                <a:spcPts val="0"/>
              </a:spcBef>
              <a:buClrTx/>
              <a:buNone/>
            </a:pPr>
            <a:r>
              <a:rPr lang="en-US" sz="1000" dirty="0">
                <a:solidFill>
                  <a:srgbClr val="E6007D"/>
                </a:solidFill>
                <a:latin typeface="+mj-lt"/>
                <a:cs typeface="Consolas" panose="020B0609020204030204" pitchFamily="49" charset="0"/>
              </a:rPr>
              <a:t>&lt;role&gt;</a:t>
            </a:r>
          </a:p>
          <a:p>
            <a:pPr marL="0" lvl="0" indent="0">
              <a:spcBef>
                <a:spcPts val="0"/>
              </a:spcBef>
              <a:buClrTx/>
              <a:buNone/>
            </a:pPr>
            <a:r>
              <a:rPr lang="en-US" sz="1000" dirty="0">
                <a:solidFill>
                  <a:srgbClr val="E6007D"/>
                </a:solidFill>
                <a:latin typeface="+mj-lt"/>
                <a:cs typeface="Consolas" panose="020B0609020204030204" pitchFamily="49" charset="0"/>
              </a:rPr>
              <a:t>  &lt;name&gt;QA_MANAGER&lt;/name&gt;</a:t>
            </a:r>
          </a:p>
          <a:p>
            <a:pPr marL="0" lvl="0" indent="0">
              <a:spcBef>
                <a:spcPts val="0"/>
              </a:spcBef>
              <a:buClrTx/>
              <a:buNone/>
            </a:pPr>
            <a:r>
              <a:rPr lang="en-US" sz="1000" dirty="0">
                <a:solidFill>
                  <a:srgbClr val="E6007D"/>
                </a:solidFill>
                <a:latin typeface="+mj-lt"/>
                <a:cs typeface="Consolas" panose="020B0609020204030204" pitchFamily="49" charset="0"/>
              </a:rPr>
              <a:t>    &lt;permission&gt;</a:t>
            </a:r>
          </a:p>
          <a:p>
            <a:pPr marL="0" lvl="0" indent="0">
              <a:spcBef>
                <a:spcPts val="0"/>
              </a:spcBef>
              <a:buClrTx/>
              <a:buNone/>
            </a:pPr>
            <a:r>
              <a:rPr lang="en-US" sz="1000" dirty="0">
                <a:solidFill>
                  <a:srgbClr val="E6007D"/>
                </a:solidFill>
                <a:latin typeface="+mj-lt"/>
                <a:cs typeface="Consolas" panose="020B0609020204030204" pitchFamily="49" charset="0"/>
              </a:rPr>
              <a:t>      &lt;action&gt;read&lt;/action&gt;</a:t>
            </a:r>
          </a:p>
          <a:p>
            <a:pPr marL="0" lvl="0" indent="0">
              <a:spcBef>
                <a:spcPts val="0"/>
              </a:spcBef>
              <a:buClrTx/>
              <a:buNone/>
            </a:pPr>
            <a:r>
              <a:rPr lang="en-US" sz="1000" dirty="0">
                <a:solidFill>
                  <a:srgbClr val="E6007D"/>
                </a:solidFill>
                <a:latin typeface="+mj-lt"/>
                <a:cs typeface="Consolas" panose="020B0609020204030204" pitchFamily="49" charset="0"/>
              </a:rPr>
              <a:t>      &lt;action&gt;delete&lt;/action&gt;</a:t>
            </a:r>
          </a:p>
          <a:p>
            <a:pPr marL="0" lvl="0" indent="0">
              <a:spcBef>
                <a:spcPts val="0"/>
              </a:spcBef>
              <a:buClrTx/>
              <a:buNone/>
            </a:pPr>
            <a:r>
              <a:rPr lang="en-US" sz="1000" dirty="0">
                <a:solidFill>
                  <a:srgbClr val="E6007D"/>
                </a:solidFill>
                <a:latin typeface="+mj-lt"/>
                <a:cs typeface="Consolas" panose="020B0609020204030204" pitchFamily="49" charset="0"/>
              </a:rPr>
              <a:t>      &lt;condition&gt;</a:t>
            </a:r>
            <a:r>
              <a:rPr lang="en-US" sz="1000" dirty="0" err="1">
                <a:solidFill>
                  <a:srgbClr val="E6007D"/>
                </a:solidFill>
                <a:latin typeface="+mj-lt"/>
                <a:cs typeface="Consolas" panose="020B0609020204030204" pitchFamily="49" charset="0"/>
              </a:rPr>
              <a:t>system:objectTypeId</a:t>
            </a:r>
            <a:r>
              <a:rPr lang="en-US" sz="1000" dirty="0">
                <a:solidFill>
                  <a:srgbClr val="E6007D"/>
                </a:solidFill>
                <a:latin typeface="+mj-lt"/>
                <a:cs typeface="Consolas" panose="020B0609020204030204" pitchFamily="49" charset="0"/>
              </a:rPr>
              <a:t> LIKE   </a:t>
            </a:r>
          </a:p>
          <a:p>
            <a:pPr marL="0" lvl="0" indent="0">
              <a:spcBef>
                <a:spcPts val="0"/>
              </a:spcBef>
              <a:buClrTx/>
              <a:buNone/>
            </a:pPr>
            <a:r>
              <a:rPr lang="en-US" sz="1000" dirty="0">
                <a:solidFill>
                  <a:srgbClr val="E6007D"/>
                </a:solidFill>
                <a:latin typeface="+mj-lt"/>
                <a:cs typeface="Consolas" panose="020B0609020204030204" pitchFamily="49" charset="0"/>
              </a:rPr>
              <a:t>      '</a:t>
            </a:r>
            <a:r>
              <a:rPr lang="en-US" sz="1000" dirty="0" err="1">
                <a:solidFill>
                  <a:srgbClr val="E6007D"/>
                </a:solidFill>
                <a:latin typeface="+mj-lt"/>
                <a:cs typeface="Consolas" panose="020B0609020204030204" pitchFamily="49" charset="0"/>
              </a:rPr>
              <a:t>tenTest:qa</a:t>
            </a:r>
            <a:r>
              <a:rPr lang="en-US" sz="1000" dirty="0">
                <a:solidFill>
                  <a:srgbClr val="E6007D"/>
                </a:solidFill>
                <a:latin typeface="+mj-lt"/>
                <a:cs typeface="Consolas" panose="020B0609020204030204" pitchFamily="49" charset="0"/>
              </a:rPr>
              <a:t>%'&lt;/condition&gt;</a:t>
            </a:r>
          </a:p>
          <a:p>
            <a:pPr marL="0" lvl="0" indent="0">
              <a:spcBef>
                <a:spcPts val="0"/>
              </a:spcBef>
              <a:buClrTx/>
              <a:buNone/>
            </a:pPr>
            <a:r>
              <a:rPr lang="en-US" sz="1000" dirty="0">
                <a:solidFill>
                  <a:srgbClr val="E6007D"/>
                </a:solidFill>
                <a:latin typeface="+mj-lt"/>
                <a:cs typeface="Consolas" panose="020B0609020204030204" pitchFamily="49" charset="0"/>
              </a:rPr>
              <a:t>    &lt;/permission&gt;</a:t>
            </a:r>
          </a:p>
          <a:p>
            <a:pPr marL="0" lvl="0" indent="0">
              <a:spcBef>
                <a:spcPts val="0"/>
              </a:spcBef>
              <a:buClrTx/>
              <a:buNone/>
            </a:pPr>
            <a:r>
              <a:rPr lang="en-US" sz="1000" dirty="0">
                <a:solidFill>
                  <a:srgbClr val="E6007D"/>
                </a:solidFill>
                <a:latin typeface="+mj-lt"/>
                <a:cs typeface="Consolas" panose="020B0609020204030204" pitchFamily="49" charset="0"/>
              </a:rPr>
              <a:t>&lt;/role&gt;</a:t>
            </a:r>
          </a:p>
          <a:p>
            <a:endParaRPr lang="en-US" dirty="0">
              <a:latin typeface="+mj-lt"/>
            </a:endParaRPr>
          </a:p>
        </p:txBody>
      </p:sp>
      <p:sp>
        <p:nvSpPr>
          <p:cNvPr id="6" name="Fußzeilenplatzhalter 5">
            <a:extLst>
              <a:ext uri="{FF2B5EF4-FFF2-40B4-BE49-F238E27FC236}">
                <a16:creationId xmlns:a16="http://schemas.microsoft.com/office/drawing/2014/main" id="{35007E4C-0710-41BE-9685-6DEE9AA1E151}"/>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7" name="Inhaltsplatzhalter 2">
            <a:extLst>
              <a:ext uri="{FF2B5EF4-FFF2-40B4-BE49-F238E27FC236}">
                <a16:creationId xmlns:a16="http://schemas.microsoft.com/office/drawing/2014/main" id="{5C3AD71E-70EC-4898-A256-FA6DD6F5084F}"/>
              </a:ext>
            </a:extLst>
          </p:cNvPr>
          <p:cNvSpPr txBox="1">
            <a:spLocks/>
          </p:cNvSpPr>
          <p:nvPr/>
        </p:nvSpPr>
        <p:spPr>
          <a:xfrm>
            <a:off x="6083752" y="2576364"/>
            <a:ext cx="4464496" cy="3455988"/>
          </a:xfrm>
          <a:prstGeom prst="rect">
            <a:avLst/>
          </a:prstGeom>
        </p:spPr>
        <p:txBody>
          <a:bodyPr/>
          <a:lst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endParaRPr lang="de-DE" sz="1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5216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86DE4-76A6-44D7-A5FA-007E6150287F}"/>
              </a:ext>
            </a:extLst>
          </p:cNvPr>
          <p:cNvSpPr>
            <a:spLocks noGrp="1"/>
          </p:cNvSpPr>
          <p:nvPr>
            <p:ph type="title"/>
          </p:nvPr>
        </p:nvSpPr>
        <p:spPr/>
        <p:txBody>
          <a:bodyPr/>
          <a:lstStyle/>
          <a:p>
            <a:r>
              <a:rPr lang="en-US" dirty="0">
                <a:latin typeface="+mj-lt"/>
              </a:rPr>
              <a:t>Versioning and audit trail</a:t>
            </a:r>
          </a:p>
        </p:txBody>
      </p:sp>
      <p:sp>
        <p:nvSpPr>
          <p:cNvPr id="3" name="Inhaltsplatzhalter 2">
            <a:extLst>
              <a:ext uri="{FF2B5EF4-FFF2-40B4-BE49-F238E27FC236}">
                <a16:creationId xmlns:a16="http://schemas.microsoft.com/office/drawing/2014/main" id="{02A7AC4B-581E-481C-B496-B9270034AB1F}"/>
              </a:ext>
            </a:extLst>
          </p:cNvPr>
          <p:cNvSpPr>
            <a:spLocks noGrp="1"/>
          </p:cNvSpPr>
          <p:nvPr>
            <p:ph idx="1"/>
          </p:nvPr>
        </p:nvSpPr>
        <p:spPr/>
        <p:txBody>
          <a:bodyPr/>
          <a:lstStyle/>
          <a:p>
            <a:r>
              <a:rPr lang="en-US" dirty="0">
                <a:latin typeface="+mj-lt"/>
              </a:rPr>
              <a:t>Versioning of DMS-objects (changes in metadata or content)</a:t>
            </a:r>
          </a:p>
          <a:p>
            <a:pPr lvl="1"/>
            <a:r>
              <a:rPr lang="en-US" dirty="0">
                <a:latin typeface="+mj-lt"/>
              </a:rPr>
              <a:t>Version management (deletion, reactivation)</a:t>
            </a:r>
          </a:p>
          <a:p>
            <a:r>
              <a:rPr lang="en-US" dirty="0">
                <a:latin typeface="+mj-lt"/>
              </a:rPr>
              <a:t>Any access to the system is logged</a:t>
            </a:r>
          </a:p>
          <a:p>
            <a:pPr lvl="1"/>
            <a:r>
              <a:rPr lang="en-US" dirty="0">
                <a:latin typeface="+mj-lt"/>
              </a:rPr>
              <a:t>Audit proof</a:t>
            </a:r>
          </a:p>
          <a:p>
            <a:pPr lvl="1"/>
            <a:r>
              <a:rPr lang="en-US" dirty="0">
                <a:latin typeface="+mj-lt"/>
              </a:rPr>
              <a:t>No way around</a:t>
            </a:r>
          </a:p>
          <a:p>
            <a:endParaRPr lang="en-US" dirty="0">
              <a:latin typeface="+mj-lt"/>
            </a:endParaRPr>
          </a:p>
          <a:p>
            <a:endParaRPr lang="en-US" dirty="0">
              <a:latin typeface="+mj-lt"/>
            </a:endParaRPr>
          </a:p>
        </p:txBody>
      </p:sp>
      <p:sp>
        <p:nvSpPr>
          <p:cNvPr id="4" name="Foliennummernplatzhalter 3">
            <a:extLst>
              <a:ext uri="{FF2B5EF4-FFF2-40B4-BE49-F238E27FC236}">
                <a16:creationId xmlns:a16="http://schemas.microsoft.com/office/drawing/2014/main" id="{D67833BF-31D8-4960-8CA2-722402C959E1}"/>
              </a:ext>
            </a:extLst>
          </p:cNvPr>
          <p:cNvSpPr>
            <a:spLocks noGrp="1"/>
          </p:cNvSpPr>
          <p:nvPr>
            <p:ph type="sldNum" sz="quarter" idx="4"/>
          </p:nvPr>
        </p:nvSpPr>
        <p:spPr/>
        <p:txBody>
          <a:bodyPr/>
          <a:lstStyle/>
          <a:p>
            <a:fld id="{50922189-E90D-CC4A-AD43-8CCA4769FFAE}" type="slidenum">
              <a:rPr lang="en-US" noProof="0" smtClean="0"/>
              <a:pPr/>
              <a:t>28</a:t>
            </a:fld>
            <a:endParaRPr lang="en-US" noProof="0"/>
          </a:p>
        </p:txBody>
      </p:sp>
      <p:sp>
        <p:nvSpPr>
          <p:cNvPr id="5" name="Fußzeilenplatzhalter 4">
            <a:extLst>
              <a:ext uri="{FF2B5EF4-FFF2-40B4-BE49-F238E27FC236}">
                <a16:creationId xmlns:a16="http://schemas.microsoft.com/office/drawing/2014/main" id="{44DA42B6-81DA-41A3-8BD9-B13438F540C1}"/>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2398399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E75B4-DF4B-4BAF-B70D-0A61859ED9F4}"/>
              </a:ext>
            </a:extLst>
          </p:cNvPr>
          <p:cNvSpPr>
            <a:spLocks noGrp="1"/>
          </p:cNvSpPr>
          <p:nvPr>
            <p:ph type="title"/>
          </p:nvPr>
        </p:nvSpPr>
        <p:spPr/>
        <p:txBody>
          <a:bodyPr/>
          <a:lstStyle/>
          <a:p>
            <a:r>
              <a:rPr lang="en-US" dirty="0">
                <a:latin typeface="+mj-lt"/>
              </a:rPr>
              <a:t>Fast text analysis</a:t>
            </a:r>
          </a:p>
        </p:txBody>
      </p:sp>
      <p:sp>
        <p:nvSpPr>
          <p:cNvPr id="3" name="Inhaltsplatzhalter 2">
            <a:extLst>
              <a:ext uri="{FF2B5EF4-FFF2-40B4-BE49-F238E27FC236}">
                <a16:creationId xmlns:a16="http://schemas.microsoft.com/office/drawing/2014/main" id="{A5E50547-E02F-4A62-B388-FF6B3F65E9E8}"/>
              </a:ext>
            </a:extLst>
          </p:cNvPr>
          <p:cNvSpPr>
            <a:spLocks noGrp="1"/>
          </p:cNvSpPr>
          <p:nvPr>
            <p:ph idx="1"/>
          </p:nvPr>
        </p:nvSpPr>
        <p:spPr/>
        <p:txBody>
          <a:bodyPr/>
          <a:lstStyle/>
          <a:p>
            <a:r>
              <a:rPr lang="en-US" dirty="0">
                <a:latin typeface="+mj-lt"/>
              </a:rPr>
              <a:t>Almost immediate access to content via full text queries</a:t>
            </a:r>
          </a:p>
          <a:p>
            <a:r>
              <a:rPr lang="en-US" dirty="0">
                <a:latin typeface="+mj-lt"/>
              </a:rPr>
              <a:t>Analysis of emails, email attachments or office documents</a:t>
            </a:r>
          </a:p>
          <a:p>
            <a:r>
              <a:rPr lang="en-US" dirty="0">
                <a:latin typeface="+mj-lt"/>
              </a:rPr>
              <a:t>Can be performed synchronously or asynchronously (messaging)</a:t>
            </a:r>
          </a:p>
          <a:p>
            <a:endParaRPr lang="en-US" dirty="0">
              <a:latin typeface="+mj-lt"/>
            </a:endParaRPr>
          </a:p>
          <a:p>
            <a:endParaRPr lang="en-US" dirty="0">
              <a:latin typeface="+mj-lt"/>
            </a:endParaRPr>
          </a:p>
          <a:p>
            <a:endParaRPr lang="en-US" dirty="0">
              <a:latin typeface="+mj-lt"/>
            </a:endParaRPr>
          </a:p>
        </p:txBody>
      </p:sp>
      <p:sp>
        <p:nvSpPr>
          <p:cNvPr id="4" name="Foliennummernplatzhalter 3">
            <a:extLst>
              <a:ext uri="{FF2B5EF4-FFF2-40B4-BE49-F238E27FC236}">
                <a16:creationId xmlns:a16="http://schemas.microsoft.com/office/drawing/2014/main" id="{AFB59192-EB6D-4FCB-9094-C6B27889EF52}"/>
              </a:ext>
            </a:extLst>
          </p:cNvPr>
          <p:cNvSpPr>
            <a:spLocks noGrp="1"/>
          </p:cNvSpPr>
          <p:nvPr>
            <p:ph type="sldNum" sz="quarter" idx="4"/>
          </p:nvPr>
        </p:nvSpPr>
        <p:spPr/>
        <p:txBody>
          <a:bodyPr/>
          <a:lstStyle/>
          <a:p>
            <a:fld id="{50922189-E90D-CC4A-AD43-8CCA4769FFAE}" type="slidenum">
              <a:rPr lang="en-US" noProof="0" smtClean="0"/>
              <a:pPr/>
              <a:t>29</a:t>
            </a:fld>
            <a:endParaRPr lang="en-US" noProof="0"/>
          </a:p>
        </p:txBody>
      </p:sp>
      <p:sp>
        <p:nvSpPr>
          <p:cNvPr id="5" name="Fußzeilenplatzhalter 4">
            <a:extLst>
              <a:ext uri="{FF2B5EF4-FFF2-40B4-BE49-F238E27FC236}">
                <a16:creationId xmlns:a16="http://schemas.microsoft.com/office/drawing/2014/main" id="{80860B32-4524-4979-9BA3-1276C6A68714}"/>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34962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DED4077-0122-4BAD-AD3D-ED392C09A198}"/>
              </a:ext>
            </a:extLst>
          </p:cNvPr>
          <p:cNvSpPr>
            <a:spLocks noGrp="1"/>
          </p:cNvSpPr>
          <p:nvPr>
            <p:ph type="sldNum" sz="quarter" idx="4"/>
          </p:nvPr>
        </p:nvSpPr>
        <p:spPr/>
        <p:txBody>
          <a:bodyPr/>
          <a:lstStyle/>
          <a:p>
            <a:fld id="{50922189-E90D-CC4A-AD43-8CCA4769FFAE}" type="slidenum">
              <a:rPr lang="en-US" noProof="0" smtClean="0"/>
              <a:pPr/>
              <a:t>3</a:t>
            </a:fld>
            <a:endParaRPr lang="en-US" noProof="0"/>
          </a:p>
        </p:txBody>
      </p:sp>
      <p:sp>
        <p:nvSpPr>
          <p:cNvPr id="3" name="Titel 2">
            <a:extLst>
              <a:ext uri="{FF2B5EF4-FFF2-40B4-BE49-F238E27FC236}">
                <a16:creationId xmlns:a16="http://schemas.microsoft.com/office/drawing/2014/main" id="{F382CE8D-278A-44A6-8C23-34AC738FAAC8}"/>
              </a:ext>
            </a:extLst>
          </p:cNvPr>
          <p:cNvSpPr>
            <a:spLocks noGrp="1"/>
          </p:cNvSpPr>
          <p:nvPr>
            <p:ph type="title"/>
          </p:nvPr>
        </p:nvSpPr>
        <p:spPr/>
        <p:txBody>
          <a:bodyPr/>
          <a:lstStyle/>
          <a:p>
            <a:r>
              <a:rPr lang="en-US" dirty="0">
                <a:latin typeface="+mj-lt"/>
              </a:rPr>
              <a:t>Important</a:t>
            </a:r>
          </a:p>
        </p:txBody>
      </p:sp>
      <p:sp>
        <p:nvSpPr>
          <p:cNvPr id="4" name="Inhaltsplatzhalter 3">
            <a:extLst>
              <a:ext uri="{FF2B5EF4-FFF2-40B4-BE49-F238E27FC236}">
                <a16:creationId xmlns:a16="http://schemas.microsoft.com/office/drawing/2014/main" id="{49B0B905-5ED8-486F-8F8D-54182BC77B3B}"/>
              </a:ext>
            </a:extLst>
          </p:cNvPr>
          <p:cNvSpPr>
            <a:spLocks noGrp="1"/>
          </p:cNvSpPr>
          <p:nvPr>
            <p:ph sz="quarter" idx="10"/>
          </p:nvPr>
        </p:nvSpPr>
        <p:spPr/>
        <p:txBody>
          <a:bodyPr/>
          <a:lstStyle/>
          <a:p>
            <a:pPr marL="0" indent="0">
              <a:buNone/>
            </a:pPr>
            <a:r>
              <a:rPr lang="en-US" b="1" dirty="0">
                <a:solidFill>
                  <a:schemeClr val="accent5"/>
                </a:solidFill>
                <a:latin typeface="+mj-lt"/>
              </a:rPr>
              <a:t>Confidentiality</a:t>
            </a:r>
          </a:p>
          <a:p>
            <a:pPr marL="0" indent="0">
              <a:buNone/>
            </a:pPr>
            <a:r>
              <a:rPr lang="en-US" sz="1200" dirty="0">
                <a:latin typeface="+mj-lt"/>
              </a:rPr>
              <a:t>Any information contained in this document may only be disclosed within the OS-Group, to partners and customers. Upcoming customers and partners may disclose the document if a confidentiality agreement has already been made with them.</a:t>
            </a:r>
          </a:p>
          <a:p>
            <a:pPr marL="0" indent="0">
              <a:buNone/>
            </a:pPr>
            <a:r>
              <a:rPr lang="en-US" sz="1200" dirty="0">
                <a:latin typeface="+mj-lt"/>
              </a:rPr>
              <a:t>Do not make copies, do not place copies on local or mobile devices.</a:t>
            </a:r>
          </a:p>
          <a:p>
            <a:endParaRPr lang="en-US" dirty="0">
              <a:latin typeface="+mj-lt"/>
            </a:endParaRPr>
          </a:p>
          <a:p>
            <a:endParaRPr lang="en-US" dirty="0">
              <a:latin typeface="+mj-lt"/>
            </a:endParaRPr>
          </a:p>
        </p:txBody>
      </p:sp>
      <p:sp>
        <p:nvSpPr>
          <p:cNvPr id="5" name="Inhaltsplatzhalter 4">
            <a:extLst>
              <a:ext uri="{FF2B5EF4-FFF2-40B4-BE49-F238E27FC236}">
                <a16:creationId xmlns:a16="http://schemas.microsoft.com/office/drawing/2014/main" id="{6E4EE1BD-CD7A-4536-BAFA-E300EC805A27}"/>
              </a:ext>
            </a:extLst>
          </p:cNvPr>
          <p:cNvSpPr>
            <a:spLocks noGrp="1"/>
          </p:cNvSpPr>
          <p:nvPr>
            <p:ph sz="quarter" idx="11"/>
          </p:nvPr>
        </p:nvSpPr>
        <p:spPr/>
        <p:txBody>
          <a:bodyPr/>
          <a:lstStyle/>
          <a:p>
            <a:pPr marL="0" indent="0">
              <a:buNone/>
            </a:pPr>
            <a:r>
              <a:rPr lang="en-US" b="1" dirty="0">
                <a:solidFill>
                  <a:schemeClr val="accent5"/>
                </a:solidFill>
                <a:latin typeface="+mj-lt"/>
              </a:rPr>
              <a:t>Disclaimer</a:t>
            </a:r>
          </a:p>
          <a:p>
            <a:pPr marL="0" indent="0">
              <a:buNone/>
            </a:pPr>
            <a:r>
              <a:rPr lang="en-US" sz="1200" dirty="0">
                <a:latin typeface="+mj-lt"/>
              </a:rPr>
              <a:t>This document describes our strategies and plans as accurately and truthfully as they can be presented in this document at the time of your documentation. OS is an agile company and adapts its plans and strategies to the needs of the market and customers. Plans will not necessarily be implemented as expected at the time of planning. It may become necessary to postpone priorities, cancel planning and include new planning if we can achieve more benefit for our customers. We reserve the right to make these adjustments at any time and to any extent. At no time do we undertake to disclose our strategies and plans in a contractually or legally binding manner to the delivery of certain services or certain software products or to implement planned measures, neither internally nor externally.</a:t>
            </a:r>
          </a:p>
          <a:p>
            <a:endParaRPr lang="en-US" dirty="0">
              <a:latin typeface="+mj-lt"/>
            </a:endParaRPr>
          </a:p>
          <a:p>
            <a:endParaRPr lang="en-US" dirty="0">
              <a:latin typeface="+mj-lt"/>
            </a:endParaRPr>
          </a:p>
        </p:txBody>
      </p:sp>
      <p:sp>
        <p:nvSpPr>
          <p:cNvPr id="6" name="Fußzeilenplatzhalter 5">
            <a:extLst>
              <a:ext uri="{FF2B5EF4-FFF2-40B4-BE49-F238E27FC236}">
                <a16:creationId xmlns:a16="http://schemas.microsoft.com/office/drawing/2014/main" id="{C1857B0F-A7C7-48D0-9140-51AEDDD3F197}"/>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1122846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B413C43-9445-476B-96EE-96D5F47B6A54}"/>
              </a:ext>
            </a:extLst>
          </p:cNvPr>
          <p:cNvSpPr>
            <a:spLocks noGrp="1"/>
          </p:cNvSpPr>
          <p:nvPr>
            <p:ph type="sldNum" sz="quarter" idx="4"/>
          </p:nvPr>
        </p:nvSpPr>
        <p:spPr/>
        <p:txBody>
          <a:bodyPr/>
          <a:lstStyle/>
          <a:p>
            <a:fld id="{50922189-E90D-CC4A-AD43-8CCA4769FFAE}" type="slidenum">
              <a:rPr lang="en-US" smtClean="0"/>
              <a:pPr/>
              <a:t>30</a:t>
            </a:fld>
            <a:endParaRPr lang="en-US"/>
          </a:p>
        </p:txBody>
      </p:sp>
      <p:sp>
        <p:nvSpPr>
          <p:cNvPr id="2" name="Titel 1">
            <a:extLst>
              <a:ext uri="{FF2B5EF4-FFF2-40B4-BE49-F238E27FC236}">
                <a16:creationId xmlns:a16="http://schemas.microsoft.com/office/drawing/2014/main" id="{725EF5A4-64D0-4757-A7CC-E00B2DE5A3A0}"/>
              </a:ext>
            </a:extLst>
          </p:cNvPr>
          <p:cNvSpPr>
            <a:spLocks noGrp="1"/>
          </p:cNvSpPr>
          <p:nvPr>
            <p:ph type="title"/>
          </p:nvPr>
        </p:nvSpPr>
        <p:spPr/>
        <p:txBody>
          <a:bodyPr/>
          <a:lstStyle/>
          <a:p>
            <a:r>
              <a:rPr lang="en-US">
                <a:latin typeface="+mj-lt"/>
              </a:rPr>
              <a:t>Compound documents</a:t>
            </a:r>
          </a:p>
        </p:txBody>
      </p:sp>
      <p:sp>
        <p:nvSpPr>
          <p:cNvPr id="3" name="Inhaltsplatzhalter 2">
            <a:extLst>
              <a:ext uri="{FF2B5EF4-FFF2-40B4-BE49-F238E27FC236}">
                <a16:creationId xmlns:a16="http://schemas.microsoft.com/office/drawing/2014/main" id="{04198531-1D61-439E-907E-CE31E98134B8}"/>
              </a:ext>
            </a:extLst>
          </p:cNvPr>
          <p:cNvSpPr>
            <a:spLocks noGrp="1"/>
          </p:cNvSpPr>
          <p:nvPr>
            <p:ph sz="quarter" idx="10"/>
          </p:nvPr>
        </p:nvSpPr>
        <p:spPr/>
        <p:txBody>
          <a:bodyPr/>
          <a:lstStyle/>
          <a:p>
            <a:r>
              <a:rPr lang="en-US">
                <a:latin typeface="+mj-lt"/>
              </a:rPr>
              <a:t>Support for range request enables smooth handling of large compound documents</a:t>
            </a:r>
          </a:p>
          <a:p>
            <a:endParaRPr lang="en-US">
              <a:latin typeface="+mj-lt"/>
            </a:endParaRPr>
          </a:p>
          <a:p>
            <a:r>
              <a:rPr lang="en-US">
                <a:latin typeface="+mj-lt"/>
              </a:rPr>
              <a:t>Supports range in range requests</a:t>
            </a:r>
          </a:p>
          <a:p>
            <a:endParaRPr lang="en-US">
              <a:latin typeface="+mj-lt"/>
            </a:endParaRPr>
          </a:p>
          <a:p>
            <a:r>
              <a:rPr lang="en-US">
                <a:latin typeface="+mj-lt"/>
              </a:rPr>
              <a:t>Documents contained within compound document are presented as distinct objects within the DMS</a:t>
            </a:r>
            <a:br>
              <a:rPr lang="en-US">
                <a:latin typeface="+mj-lt"/>
              </a:rPr>
            </a:br>
            <a:endParaRPr lang="en-US">
              <a:latin typeface="+mj-lt"/>
            </a:endParaRPr>
          </a:p>
          <a:p>
            <a:endParaRPr lang="en-US">
              <a:latin typeface="+mj-lt"/>
            </a:endParaRPr>
          </a:p>
        </p:txBody>
      </p:sp>
      <p:sp>
        <p:nvSpPr>
          <p:cNvPr id="5" name="Fußzeilenplatzhalter 4">
            <a:extLst>
              <a:ext uri="{FF2B5EF4-FFF2-40B4-BE49-F238E27FC236}">
                <a16:creationId xmlns:a16="http://schemas.microsoft.com/office/drawing/2014/main" id="{05C84504-0D42-499D-A6DD-4E50020E889E}"/>
              </a:ext>
            </a:extLst>
          </p:cNvPr>
          <p:cNvSpPr>
            <a:spLocks noGrp="1"/>
          </p:cNvSpPr>
          <p:nvPr>
            <p:ph type="ftr" sz="quarter" idx="3"/>
          </p:nvPr>
        </p:nvSpPr>
        <p:spPr/>
        <p:txBody>
          <a:bodyPr/>
          <a:lstStyle/>
          <a:p>
            <a:r>
              <a:rPr lang="en-US"/>
              <a:t>July 2020 · yuuvis</a:t>
            </a:r>
            <a:r>
              <a:rPr lang="en-US" baseline="30000"/>
              <a:t>®</a:t>
            </a:r>
            <a:r>
              <a:rPr lang="en-US"/>
              <a:t> Momentum · Nikola Milanovic</a:t>
            </a:r>
          </a:p>
        </p:txBody>
      </p:sp>
      <p:grpSp>
        <p:nvGrpSpPr>
          <p:cNvPr id="27" name="Gruppieren 26">
            <a:extLst>
              <a:ext uri="{FF2B5EF4-FFF2-40B4-BE49-F238E27FC236}">
                <a16:creationId xmlns:a16="http://schemas.microsoft.com/office/drawing/2014/main" id="{D194073A-E761-4E85-9904-D5D435139E80}"/>
              </a:ext>
            </a:extLst>
          </p:cNvPr>
          <p:cNvGrpSpPr/>
          <p:nvPr/>
        </p:nvGrpSpPr>
        <p:grpSpPr>
          <a:xfrm>
            <a:off x="3213565" y="1239672"/>
            <a:ext cx="5672425" cy="2664157"/>
            <a:chOff x="3213565" y="1706916"/>
            <a:chExt cx="5672425" cy="2664157"/>
          </a:xfrm>
        </p:grpSpPr>
        <p:grpSp>
          <p:nvGrpSpPr>
            <p:cNvPr id="6" name="Gruppieren 5">
              <a:extLst>
                <a:ext uri="{FF2B5EF4-FFF2-40B4-BE49-F238E27FC236}">
                  <a16:creationId xmlns:a16="http://schemas.microsoft.com/office/drawing/2014/main" id="{5679A8D3-676F-4CEF-90FF-59B6069DE0E7}"/>
                </a:ext>
              </a:extLst>
            </p:cNvPr>
            <p:cNvGrpSpPr/>
            <p:nvPr/>
          </p:nvGrpSpPr>
          <p:grpSpPr>
            <a:xfrm>
              <a:off x="3213565" y="1706916"/>
              <a:ext cx="3806242" cy="1223434"/>
              <a:chOff x="3213565" y="1706916"/>
              <a:chExt cx="3806242" cy="1223434"/>
            </a:xfrm>
          </p:grpSpPr>
          <p:sp>
            <p:nvSpPr>
              <p:cNvPr id="7" name="Freihandform: Form 6">
                <a:extLst>
                  <a:ext uri="{FF2B5EF4-FFF2-40B4-BE49-F238E27FC236}">
                    <a16:creationId xmlns:a16="http://schemas.microsoft.com/office/drawing/2014/main" id="{3CE0E5CA-0C3E-4E77-933F-1DD4A74209DA}"/>
                  </a:ext>
                </a:extLst>
              </p:cNvPr>
              <p:cNvSpPr/>
              <p:nvPr/>
            </p:nvSpPr>
            <p:spPr>
              <a:xfrm>
                <a:off x="3213565" y="1706916"/>
                <a:ext cx="1087497" cy="543748"/>
              </a:xfrm>
              <a:custGeom>
                <a:avLst/>
                <a:gdLst>
                  <a:gd name="connsiteX0" fmla="*/ 0 w 1087497"/>
                  <a:gd name="connsiteY0" fmla="*/ 0 h 543748"/>
                  <a:gd name="connsiteX1" fmla="*/ 1087497 w 1087497"/>
                  <a:gd name="connsiteY1" fmla="*/ 0 h 543748"/>
                  <a:gd name="connsiteX2" fmla="*/ 1087497 w 1087497"/>
                  <a:gd name="connsiteY2" fmla="*/ 543748 h 543748"/>
                  <a:gd name="connsiteX3" fmla="*/ 0 w 1087497"/>
                  <a:gd name="connsiteY3" fmla="*/ 543748 h 543748"/>
                  <a:gd name="connsiteX4" fmla="*/ 0 w 1087497"/>
                  <a:gd name="connsiteY4" fmla="*/ 0 h 54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497" h="543748">
                    <a:moveTo>
                      <a:pt x="0" y="0"/>
                    </a:moveTo>
                    <a:lnTo>
                      <a:pt x="1087497" y="0"/>
                    </a:lnTo>
                    <a:lnTo>
                      <a:pt x="1087497" y="543748"/>
                    </a:lnTo>
                    <a:lnTo>
                      <a:pt x="0" y="543748"/>
                    </a:lnTo>
                    <a:lnTo>
                      <a:pt x="0" y="0"/>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header</a:t>
                </a:r>
              </a:p>
            </p:txBody>
          </p:sp>
          <p:sp>
            <p:nvSpPr>
              <p:cNvPr id="11" name="Freihandform: Form 10">
                <a:extLst>
                  <a:ext uri="{FF2B5EF4-FFF2-40B4-BE49-F238E27FC236}">
                    <a16:creationId xmlns:a16="http://schemas.microsoft.com/office/drawing/2014/main" id="{5FB9CFDF-9139-4012-B1C2-9744FBF086F0}"/>
                  </a:ext>
                </a:extLst>
              </p:cNvPr>
              <p:cNvSpPr/>
              <p:nvPr/>
            </p:nvSpPr>
            <p:spPr>
              <a:xfrm>
                <a:off x="3322315" y="2250665"/>
                <a:ext cx="108749" cy="407811"/>
              </a:xfrm>
              <a:custGeom>
                <a:avLst/>
                <a:gdLst/>
                <a:ahLst/>
                <a:cxnLst/>
                <a:rect l="0" t="0" r="0" b="0"/>
                <a:pathLst>
                  <a:path>
                    <a:moveTo>
                      <a:pt x="0" y="0"/>
                    </a:moveTo>
                    <a:lnTo>
                      <a:pt x="0" y="407811"/>
                    </a:lnTo>
                    <a:lnTo>
                      <a:pt x="108749" y="40781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2" name="Freihandform: Form 11">
                <a:extLst>
                  <a:ext uri="{FF2B5EF4-FFF2-40B4-BE49-F238E27FC236}">
                    <a16:creationId xmlns:a16="http://schemas.microsoft.com/office/drawing/2014/main" id="{D6C8AD1F-3CC7-4301-BAB4-CAEF0127E8CD}"/>
                  </a:ext>
                </a:extLst>
              </p:cNvPr>
              <p:cNvSpPr/>
              <p:nvPr/>
            </p:nvSpPr>
            <p:spPr>
              <a:xfrm>
                <a:off x="3431065" y="2386602"/>
                <a:ext cx="869998" cy="543748"/>
              </a:xfrm>
              <a:custGeom>
                <a:avLst/>
                <a:gdLst>
                  <a:gd name="connsiteX0" fmla="*/ 0 w 869998"/>
                  <a:gd name="connsiteY0" fmla="*/ 0 h 543748"/>
                  <a:gd name="connsiteX1" fmla="*/ 869998 w 869998"/>
                  <a:gd name="connsiteY1" fmla="*/ 0 h 543748"/>
                  <a:gd name="connsiteX2" fmla="*/ 869998 w 869998"/>
                  <a:gd name="connsiteY2" fmla="*/ 543748 h 543748"/>
                  <a:gd name="connsiteX3" fmla="*/ 0 w 869998"/>
                  <a:gd name="connsiteY3" fmla="*/ 543748 h 543748"/>
                  <a:gd name="connsiteX4" fmla="*/ 0 w 869998"/>
                  <a:gd name="connsiteY4" fmla="*/ 0 h 54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998" h="543748">
                    <a:moveTo>
                      <a:pt x="0" y="0"/>
                    </a:moveTo>
                    <a:lnTo>
                      <a:pt x="869998" y="0"/>
                    </a:lnTo>
                    <a:lnTo>
                      <a:pt x="869998" y="543748"/>
                    </a:lnTo>
                    <a:lnTo>
                      <a:pt x="0" y="543748"/>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content A</a:t>
                </a:r>
              </a:p>
            </p:txBody>
          </p:sp>
          <p:sp>
            <p:nvSpPr>
              <p:cNvPr id="13" name="Freihandform: Form 12">
                <a:extLst>
                  <a:ext uri="{FF2B5EF4-FFF2-40B4-BE49-F238E27FC236}">
                    <a16:creationId xmlns:a16="http://schemas.microsoft.com/office/drawing/2014/main" id="{CB76C6ED-FED8-491E-AFEE-01471A24D5F8}"/>
                  </a:ext>
                </a:extLst>
              </p:cNvPr>
              <p:cNvSpPr/>
              <p:nvPr/>
            </p:nvSpPr>
            <p:spPr>
              <a:xfrm>
                <a:off x="4572937" y="1706916"/>
                <a:ext cx="1087497" cy="543748"/>
              </a:xfrm>
              <a:custGeom>
                <a:avLst/>
                <a:gdLst>
                  <a:gd name="connsiteX0" fmla="*/ 0 w 1087497"/>
                  <a:gd name="connsiteY0" fmla="*/ 0 h 543748"/>
                  <a:gd name="connsiteX1" fmla="*/ 1087497 w 1087497"/>
                  <a:gd name="connsiteY1" fmla="*/ 0 h 543748"/>
                  <a:gd name="connsiteX2" fmla="*/ 1087497 w 1087497"/>
                  <a:gd name="connsiteY2" fmla="*/ 543748 h 543748"/>
                  <a:gd name="connsiteX3" fmla="*/ 0 w 1087497"/>
                  <a:gd name="connsiteY3" fmla="*/ 543748 h 543748"/>
                  <a:gd name="connsiteX4" fmla="*/ 0 w 1087497"/>
                  <a:gd name="connsiteY4" fmla="*/ 0 h 54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497" h="543748">
                    <a:moveTo>
                      <a:pt x="0" y="0"/>
                    </a:moveTo>
                    <a:lnTo>
                      <a:pt x="1087497" y="0"/>
                    </a:lnTo>
                    <a:lnTo>
                      <a:pt x="1087497" y="543748"/>
                    </a:lnTo>
                    <a:lnTo>
                      <a:pt x="0" y="543748"/>
                    </a:lnTo>
                    <a:lnTo>
                      <a:pt x="0" y="0"/>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header</a:t>
                </a:r>
              </a:p>
            </p:txBody>
          </p:sp>
          <p:sp>
            <p:nvSpPr>
              <p:cNvPr id="14" name="Freihandform: Form 13">
                <a:extLst>
                  <a:ext uri="{FF2B5EF4-FFF2-40B4-BE49-F238E27FC236}">
                    <a16:creationId xmlns:a16="http://schemas.microsoft.com/office/drawing/2014/main" id="{416986C8-3494-4E55-93A0-50F7E32295C5}"/>
                  </a:ext>
                </a:extLst>
              </p:cNvPr>
              <p:cNvSpPr/>
              <p:nvPr/>
            </p:nvSpPr>
            <p:spPr>
              <a:xfrm>
                <a:off x="4681687" y="2250665"/>
                <a:ext cx="108749" cy="407811"/>
              </a:xfrm>
              <a:custGeom>
                <a:avLst/>
                <a:gdLst/>
                <a:ahLst/>
                <a:cxnLst/>
                <a:rect l="0" t="0" r="0" b="0"/>
                <a:pathLst>
                  <a:path>
                    <a:moveTo>
                      <a:pt x="0" y="0"/>
                    </a:moveTo>
                    <a:lnTo>
                      <a:pt x="0" y="407811"/>
                    </a:lnTo>
                    <a:lnTo>
                      <a:pt x="108749" y="40781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5" name="Freihandform: Form 14">
                <a:extLst>
                  <a:ext uri="{FF2B5EF4-FFF2-40B4-BE49-F238E27FC236}">
                    <a16:creationId xmlns:a16="http://schemas.microsoft.com/office/drawing/2014/main" id="{1AD960DC-6002-4B1C-A5CA-F8220030308E}"/>
                  </a:ext>
                </a:extLst>
              </p:cNvPr>
              <p:cNvSpPr/>
              <p:nvPr/>
            </p:nvSpPr>
            <p:spPr>
              <a:xfrm>
                <a:off x="4790437" y="2386602"/>
                <a:ext cx="869998" cy="543748"/>
              </a:xfrm>
              <a:custGeom>
                <a:avLst/>
                <a:gdLst>
                  <a:gd name="connsiteX0" fmla="*/ 0 w 869998"/>
                  <a:gd name="connsiteY0" fmla="*/ 0 h 543748"/>
                  <a:gd name="connsiteX1" fmla="*/ 869998 w 869998"/>
                  <a:gd name="connsiteY1" fmla="*/ 0 h 543748"/>
                  <a:gd name="connsiteX2" fmla="*/ 869998 w 869998"/>
                  <a:gd name="connsiteY2" fmla="*/ 543748 h 543748"/>
                  <a:gd name="connsiteX3" fmla="*/ 0 w 869998"/>
                  <a:gd name="connsiteY3" fmla="*/ 543748 h 543748"/>
                  <a:gd name="connsiteX4" fmla="*/ 0 w 869998"/>
                  <a:gd name="connsiteY4" fmla="*/ 0 h 54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998" h="543748">
                    <a:moveTo>
                      <a:pt x="0" y="0"/>
                    </a:moveTo>
                    <a:lnTo>
                      <a:pt x="869998" y="0"/>
                    </a:lnTo>
                    <a:lnTo>
                      <a:pt x="869998" y="543748"/>
                    </a:lnTo>
                    <a:lnTo>
                      <a:pt x="0" y="543748"/>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content B</a:t>
                </a:r>
              </a:p>
            </p:txBody>
          </p:sp>
          <p:sp>
            <p:nvSpPr>
              <p:cNvPr id="16" name="Freihandform: Form 15">
                <a:extLst>
                  <a:ext uri="{FF2B5EF4-FFF2-40B4-BE49-F238E27FC236}">
                    <a16:creationId xmlns:a16="http://schemas.microsoft.com/office/drawing/2014/main" id="{0433296A-0990-4336-BA1E-B213681FD5DA}"/>
                  </a:ext>
                </a:extLst>
              </p:cNvPr>
              <p:cNvSpPr/>
              <p:nvPr/>
            </p:nvSpPr>
            <p:spPr>
              <a:xfrm>
                <a:off x="5932309" y="1706916"/>
                <a:ext cx="1087497" cy="543748"/>
              </a:xfrm>
              <a:custGeom>
                <a:avLst/>
                <a:gdLst>
                  <a:gd name="connsiteX0" fmla="*/ 0 w 1087497"/>
                  <a:gd name="connsiteY0" fmla="*/ 0 h 543748"/>
                  <a:gd name="connsiteX1" fmla="*/ 1087497 w 1087497"/>
                  <a:gd name="connsiteY1" fmla="*/ 0 h 543748"/>
                  <a:gd name="connsiteX2" fmla="*/ 1087497 w 1087497"/>
                  <a:gd name="connsiteY2" fmla="*/ 543748 h 543748"/>
                  <a:gd name="connsiteX3" fmla="*/ 0 w 1087497"/>
                  <a:gd name="connsiteY3" fmla="*/ 543748 h 543748"/>
                  <a:gd name="connsiteX4" fmla="*/ 0 w 1087497"/>
                  <a:gd name="connsiteY4" fmla="*/ 0 h 54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497" h="543748">
                    <a:moveTo>
                      <a:pt x="0" y="0"/>
                    </a:moveTo>
                    <a:lnTo>
                      <a:pt x="1087497" y="0"/>
                    </a:lnTo>
                    <a:lnTo>
                      <a:pt x="1087497" y="543748"/>
                    </a:lnTo>
                    <a:lnTo>
                      <a:pt x="0" y="543748"/>
                    </a:lnTo>
                    <a:lnTo>
                      <a:pt x="0" y="0"/>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header</a:t>
                </a:r>
              </a:p>
            </p:txBody>
          </p:sp>
          <p:sp>
            <p:nvSpPr>
              <p:cNvPr id="17" name="Freihandform: Form 16">
                <a:extLst>
                  <a:ext uri="{FF2B5EF4-FFF2-40B4-BE49-F238E27FC236}">
                    <a16:creationId xmlns:a16="http://schemas.microsoft.com/office/drawing/2014/main" id="{0A783FD8-F608-45D7-90E7-72797CDC3E22}"/>
                  </a:ext>
                </a:extLst>
              </p:cNvPr>
              <p:cNvSpPr/>
              <p:nvPr/>
            </p:nvSpPr>
            <p:spPr>
              <a:xfrm>
                <a:off x="6041059" y="2250665"/>
                <a:ext cx="108749" cy="407811"/>
              </a:xfrm>
              <a:custGeom>
                <a:avLst/>
                <a:gdLst/>
                <a:ahLst/>
                <a:cxnLst/>
                <a:rect l="0" t="0" r="0" b="0"/>
                <a:pathLst>
                  <a:path>
                    <a:moveTo>
                      <a:pt x="0" y="0"/>
                    </a:moveTo>
                    <a:lnTo>
                      <a:pt x="0" y="407811"/>
                    </a:lnTo>
                    <a:lnTo>
                      <a:pt x="108749" y="40781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Freihandform: Form 17">
                <a:extLst>
                  <a:ext uri="{FF2B5EF4-FFF2-40B4-BE49-F238E27FC236}">
                    <a16:creationId xmlns:a16="http://schemas.microsoft.com/office/drawing/2014/main" id="{F73D60C3-7CF7-4D2E-8C72-489D2F53D07A}"/>
                  </a:ext>
                </a:extLst>
              </p:cNvPr>
              <p:cNvSpPr/>
              <p:nvPr/>
            </p:nvSpPr>
            <p:spPr>
              <a:xfrm>
                <a:off x="6149809" y="2386602"/>
                <a:ext cx="869998" cy="543748"/>
              </a:xfrm>
              <a:custGeom>
                <a:avLst/>
                <a:gdLst>
                  <a:gd name="connsiteX0" fmla="*/ 0 w 869998"/>
                  <a:gd name="connsiteY0" fmla="*/ 0 h 543748"/>
                  <a:gd name="connsiteX1" fmla="*/ 869998 w 869998"/>
                  <a:gd name="connsiteY1" fmla="*/ 0 h 543748"/>
                  <a:gd name="connsiteX2" fmla="*/ 869998 w 869998"/>
                  <a:gd name="connsiteY2" fmla="*/ 543748 h 543748"/>
                  <a:gd name="connsiteX3" fmla="*/ 0 w 869998"/>
                  <a:gd name="connsiteY3" fmla="*/ 543748 h 543748"/>
                  <a:gd name="connsiteX4" fmla="*/ 0 w 869998"/>
                  <a:gd name="connsiteY4" fmla="*/ 0 h 54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998" h="543748">
                    <a:moveTo>
                      <a:pt x="0" y="0"/>
                    </a:moveTo>
                    <a:lnTo>
                      <a:pt x="869998" y="0"/>
                    </a:lnTo>
                    <a:lnTo>
                      <a:pt x="869998" y="543748"/>
                    </a:lnTo>
                    <a:lnTo>
                      <a:pt x="0" y="543748"/>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content C</a:t>
                </a:r>
              </a:p>
            </p:txBody>
          </p:sp>
        </p:grpSp>
        <p:grpSp>
          <p:nvGrpSpPr>
            <p:cNvPr id="19" name="Gruppieren 18">
              <a:extLst>
                <a:ext uri="{FF2B5EF4-FFF2-40B4-BE49-F238E27FC236}">
                  <a16:creationId xmlns:a16="http://schemas.microsoft.com/office/drawing/2014/main" id="{58ECD5E2-49DB-4796-A908-CEF40428099A}"/>
                </a:ext>
              </a:extLst>
            </p:cNvPr>
            <p:cNvGrpSpPr/>
            <p:nvPr/>
          </p:nvGrpSpPr>
          <p:grpSpPr>
            <a:xfrm>
              <a:off x="7765682" y="1709466"/>
              <a:ext cx="1120308" cy="2661607"/>
              <a:chOff x="7765682" y="1709466"/>
              <a:chExt cx="1120308" cy="2661607"/>
            </a:xfrm>
          </p:grpSpPr>
          <p:sp>
            <p:nvSpPr>
              <p:cNvPr id="20" name="Freihandform: Form 19">
                <a:extLst>
                  <a:ext uri="{FF2B5EF4-FFF2-40B4-BE49-F238E27FC236}">
                    <a16:creationId xmlns:a16="http://schemas.microsoft.com/office/drawing/2014/main" id="{D13CA8BB-FBFB-4377-9A82-773D89CA3ADA}"/>
                  </a:ext>
                </a:extLst>
              </p:cNvPr>
              <p:cNvSpPr/>
              <p:nvPr/>
            </p:nvSpPr>
            <p:spPr>
              <a:xfrm>
                <a:off x="7765682" y="1709466"/>
                <a:ext cx="1120308" cy="560154"/>
              </a:xfrm>
              <a:custGeom>
                <a:avLst/>
                <a:gdLst>
                  <a:gd name="connsiteX0" fmla="*/ 0 w 1120308"/>
                  <a:gd name="connsiteY0" fmla="*/ 0 h 560154"/>
                  <a:gd name="connsiteX1" fmla="*/ 1120308 w 1120308"/>
                  <a:gd name="connsiteY1" fmla="*/ 0 h 560154"/>
                  <a:gd name="connsiteX2" fmla="*/ 1120308 w 1120308"/>
                  <a:gd name="connsiteY2" fmla="*/ 560154 h 560154"/>
                  <a:gd name="connsiteX3" fmla="*/ 0 w 1120308"/>
                  <a:gd name="connsiteY3" fmla="*/ 560154 h 560154"/>
                  <a:gd name="connsiteX4" fmla="*/ 0 w 1120308"/>
                  <a:gd name="connsiteY4" fmla="*/ 0 h 56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308" h="560154">
                    <a:moveTo>
                      <a:pt x="0" y="0"/>
                    </a:moveTo>
                    <a:lnTo>
                      <a:pt x="1120308" y="0"/>
                    </a:lnTo>
                    <a:lnTo>
                      <a:pt x="1120308" y="560154"/>
                    </a:lnTo>
                    <a:lnTo>
                      <a:pt x="0" y="560154"/>
                    </a:lnTo>
                    <a:lnTo>
                      <a:pt x="0" y="0"/>
                    </a:lnTo>
                    <a:close/>
                  </a:path>
                </a:pathLst>
              </a:custGeom>
              <a:solidFill>
                <a:schemeClr val="bg2"/>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header</a:t>
                </a:r>
              </a:p>
            </p:txBody>
          </p:sp>
          <p:sp>
            <p:nvSpPr>
              <p:cNvPr id="21" name="Freihandform: Form 20">
                <a:extLst>
                  <a:ext uri="{FF2B5EF4-FFF2-40B4-BE49-F238E27FC236}">
                    <a16:creationId xmlns:a16="http://schemas.microsoft.com/office/drawing/2014/main" id="{7CB8973D-4634-40C5-9C35-F5C4F93554F3}"/>
                  </a:ext>
                </a:extLst>
              </p:cNvPr>
              <p:cNvSpPr/>
              <p:nvPr/>
            </p:nvSpPr>
            <p:spPr>
              <a:xfrm>
                <a:off x="7877713" y="2269620"/>
                <a:ext cx="110092" cy="420989"/>
              </a:xfrm>
              <a:custGeom>
                <a:avLst/>
                <a:gdLst/>
                <a:ahLst/>
                <a:cxnLst/>
                <a:rect l="0" t="0" r="0" b="0"/>
                <a:pathLst>
                  <a:path>
                    <a:moveTo>
                      <a:pt x="0" y="0"/>
                    </a:moveTo>
                    <a:lnTo>
                      <a:pt x="0" y="420989"/>
                    </a:lnTo>
                    <a:lnTo>
                      <a:pt x="110092" y="4209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2" name="Freihandform: Form 21">
                <a:extLst>
                  <a:ext uri="{FF2B5EF4-FFF2-40B4-BE49-F238E27FC236}">
                    <a16:creationId xmlns:a16="http://schemas.microsoft.com/office/drawing/2014/main" id="{F02FE3D3-9339-4BC1-87B2-F7BB8380AA0B}"/>
                  </a:ext>
                </a:extLst>
              </p:cNvPr>
              <p:cNvSpPr/>
              <p:nvPr/>
            </p:nvSpPr>
            <p:spPr>
              <a:xfrm>
                <a:off x="7987805" y="2410533"/>
                <a:ext cx="896246" cy="560154"/>
              </a:xfrm>
              <a:custGeom>
                <a:avLst/>
                <a:gdLst>
                  <a:gd name="connsiteX0" fmla="*/ 0 w 896246"/>
                  <a:gd name="connsiteY0" fmla="*/ 0 h 560154"/>
                  <a:gd name="connsiteX1" fmla="*/ 896246 w 896246"/>
                  <a:gd name="connsiteY1" fmla="*/ 0 h 560154"/>
                  <a:gd name="connsiteX2" fmla="*/ 896246 w 896246"/>
                  <a:gd name="connsiteY2" fmla="*/ 560154 h 560154"/>
                  <a:gd name="connsiteX3" fmla="*/ 0 w 896246"/>
                  <a:gd name="connsiteY3" fmla="*/ 560154 h 560154"/>
                  <a:gd name="connsiteX4" fmla="*/ 0 w 896246"/>
                  <a:gd name="connsiteY4" fmla="*/ 0 h 56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46" h="560154">
                    <a:moveTo>
                      <a:pt x="0" y="0"/>
                    </a:moveTo>
                    <a:lnTo>
                      <a:pt x="896246" y="0"/>
                    </a:lnTo>
                    <a:lnTo>
                      <a:pt x="896246" y="560154"/>
                    </a:lnTo>
                    <a:lnTo>
                      <a:pt x="0" y="560154"/>
                    </a:lnTo>
                    <a:lnTo>
                      <a:pt x="0" y="0"/>
                    </a:lnTo>
                    <a:close/>
                  </a:path>
                </a:pathLst>
              </a:cu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content A</a:t>
                </a:r>
              </a:p>
            </p:txBody>
          </p:sp>
          <p:sp>
            <p:nvSpPr>
              <p:cNvPr id="23" name="Freihandform: Form 22">
                <a:extLst>
                  <a:ext uri="{FF2B5EF4-FFF2-40B4-BE49-F238E27FC236}">
                    <a16:creationId xmlns:a16="http://schemas.microsoft.com/office/drawing/2014/main" id="{5C3D636C-BA8E-492F-95A1-7232A8AD650B}"/>
                  </a:ext>
                </a:extLst>
              </p:cNvPr>
              <p:cNvSpPr/>
              <p:nvPr/>
            </p:nvSpPr>
            <p:spPr>
              <a:xfrm>
                <a:off x="7877713" y="2269620"/>
                <a:ext cx="110092" cy="1121182"/>
              </a:xfrm>
              <a:custGeom>
                <a:avLst/>
                <a:gdLst/>
                <a:ahLst/>
                <a:cxnLst/>
                <a:rect l="0" t="0" r="0" b="0"/>
                <a:pathLst>
                  <a:path>
                    <a:moveTo>
                      <a:pt x="0" y="0"/>
                    </a:moveTo>
                    <a:lnTo>
                      <a:pt x="0" y="1121182"/>
                    </a:lnTo>
                    <a:lnTo>
                      <a:pt x="110092" y="1121182"/>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4" name="Freihandform: Form 23">
                <a:extLst>
                  <a:ext uri="{FF2B5EF4-FFF2-40B4-BE49-F238E27FC236}">
                    <a16:creationId xmlns:a16="http://schemas.microsoft.com/office/drawing/2014/main" id="{E140B020-82B3-418F-A5B1-92D84D7A3B89}"/>
                  </a:ext>
                </a:extLst>
              </p:cNvPr>
              <p:cNvSpPr/>
              <p:nvPr/>
            </p:nvSpPr>
            <p:spPr>
              <a:xfrm>
                <a:off x="7987805" y="3110726"/>
                <a:ext cx="896246" cy="560154"/>
              </a:xfrm>
              <a:custGeom>
                <a:avLst/>
                <a:gdLst>
                  <a:gd name="connsiteX0" fmla="*/ 0 w 896246"/>
                  <a:gd name="connsiteY0" fmla="*/ 0 h 560154"/>
                  <a:gd name="connsiteX1" fmla="*/ 896246 w 896246"/>
                  <a:gd name="connsiteY1" fmla="*/ 0 h 560154"/>
                  <a:gd name="connsiteX2" fmla="*/ 896246 w 896246"/>
                  <a:gd name="connsiteY2" fmla="*/ 560154 h 560154"/>
                  <a:gd name="connsiteX3" fmla="*/ 0 w 896246"/>
                  <a:gd name="connsiteY3" fmla="*/ 560154 h 560154"/>
                  <a:gd name="connsiteX4" fmla="*/ 0 w 896246"/>
                  <a:gd name="connsiteY4" fmla="*/ 0 h 56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46" h="560154">
                    <a:moveTo>
                      <a:pt x="0" y="0"/>
                    </a:moveTo>
                    <a:lnTo>
                      <a:pt x="896246" y="0"/>
                    </a:lnTo>
                    <a:lnTo>
                      <a:pt x="896246" y="560154"/>
                    </a:lnTo>
                    <a:lnTo>
                      <a:pt x="0" y="560154"/>
                    </a:lnTo>
                    <a:lnTo>
                      <a:pt x="0" y="0"/>
                    </a:ln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content B</a:t>
                </a:r>
              </a:p>
            </p:txBody>
          </p:sp>
          <p:sp>
            <p:nvSpPr>
              <p:cNvPr id="25" name="Freihandform: Form 24">
                <a:extLst>
                  <a:ext uri="{FF2B5EF4-FFF2-40B4-BE49-F238E27FC236}">
                    <a16:creationId xmlns:a16="http://schemas.microsoft.com/office/drawing/2014/main" id="{E3B398CC-662C-4944-BC41-8983549C3837}"/>
                  </a:ext>
                </a:extLst>
              </p:cNvPr>
              <p:cNvSpPr/>
              <p:nvPr/>
            </p:nvSpPr>
            <p:spPr>
              <a:xfrm>
                <a:off x="7877713" y="2269620"/>
                <a:ext cx="110092" cy="1821375"/>
              </a:xfrm>
              <a:custGeom>
                <a:avLst/>
                <a:gdLst/>
                <a:ahLst/>
                <a:cxnLst/>
                <a:rect l="0" t="0" r="0" b="0"/>
                <a:pathLst>
                  <a:path>
                    <a:moveTo>
                      <a:pt x="0" y="0"/>
                    </a:moveTo>
                    <a:lnTo>
                      <a:pt x="0" y="1821375"/>
                    </a:lnTo>
                    <a:lnTo>
                      <a:pt x="110092" y="182137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6" name="Freihandform: Form 25">
                <a:extLst>
                  <a:ext uri="{FF2B5EF4-FFF2-40B4-BE49-F238E27FC236}">
                    <a16:creationId xmlns:a16="http://schemas.microsoft.com/office/drawing/2014/main" id="{AFBE17D3-4E61-4283-9B1E-235D7305D8A9}"/>
                  </a:ext>
                </a:extLst>
              </p:cNvPr>
              <p:cNvSpPr/>
              <p:nvPr/>
            </p:nvSpPr>
            <p:spPr>
              <a:xfrm>
                <a:off x="7987805" y="3810919"/>
                <a:ext cx="896246" cy="560154"/>
              </a:xfrm>
              <a:custGeom>
                <a:avLst/>
                <a:gdLst>
                  <a:gd name="connsiteX0" fmla="*/ 0 w 896246"/>
                  <a:gd name="connsiteY0" fmla="*/ 0 h 560154"/>
                  <a:gd name="connsiteX1" fmla="*/ 896246 w 896246"/>
                  <a:gd name="connsiteY1" fmla="*/ 0 h 560154"/>
                  <a:gd name="connsiteX2" fmla="*/ 896246 w 896246"/>
                  <a:gd name="connsiteY2" fmla="*/ 560154 h 560154"/>
                  <a:gd name="connsiteX3" fmla="*/ 0 w 896246"/>
                  <a:gd name="connsiteY3" fmla="*/ 560154 h 560154"/>
                  <a:gd name="connsiteX4" fmla="*/ 0 w 896246"/>
                  <a:gd name="connsiteY4" fmla="*/ 0 h 56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46" h="560154">
                    <a:moveTo>
                      <a:pt x="0" y="0"/>
                    </a:moveTo>
                    <a:lnTo>
                      <a:pt x="896246" y="0"/>
                    </a:lnTo>
                    <a:lnTo>
                      <a:pt x="896246" y="560154"/>
                    </a:lnTo>
                    <a:lnTo>
                      <a:pt x="0" y="560154"/>
                    </a:lnTo>
                    <a:lnTo>
                      <a:pt x="0" y="0"/>
                    </a:lnTo>
                    <a:close/>
                  </a:path>
                </a:pathLst>
              </a:custGeom>
              <a:ln>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content C</a:t>
                </a:r>
                <a:endParaRPr lang="en-US" sz="1400" kern="1200"/>
              </a:p>
            </p:txBody>
          </p:sp>
        </p:grpSp>
        <p:sp>
          <p:nvSpPr>
            <p:cNvPr id="10" name="Pfeil: nach rechts 9">
              <a:extLst>
                <a:ext uri="{FF2B5EF4-FFF2-40B4-BE49-F238E27FC236}">
                  <a16:creationId xmlns:a16="http://schemas.microsoft.com/office/drawing/2014/main" id="{6E696943-C3D6-4504-AE41-6AB0B4B356F8}"/>
                </a:ext>
              </a:extLst>
            </p:cNvPr>
            <p:cNvSpPr/>
            <p:nvPr/>
          </p:nvSpPr>
          <p:spPr>
            <a:xfrm>
              <a:off x="7164288" y="1824881"/>
              <a:ext cx="537041" cy="32399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118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70A2655-5A71-4200-AF08-D4B52FC793D1}"/>
              </a:ext>
            </a:extLst>
          </p:cNvPr>
          <p:cNvSpPr>
            <a:spLocks noGrp="1"/>
          </p:cNvSpPr>
          <p:nvPr>
            <p:ph type="title"/>
          </p:nvPr>
        </p:nvSpPr>
        <p:spPr/>
        <p:txBody>
          <a:bodyPr/>
          <a:lstStyle/>
          <a:p>
            <a:pPr lvl="0">
              <a:spcBef>
                <a:spcPts val="0"/>
              </a:spcBef>
            </a:pPr>
            <a:r>
              <a:rPr lang="en-US" dirty="0">
                <a:solidFill>
                  <a:srgbClr val="E6007D"/>
                </a:solidFill>
                <a:latin typeface="+mj-lt"/>
              </a:rPr>
              <a:t>Server-side customizing: interceptors</a:t>
            </a:r>
            <a:endParaRPr lang="en-US" dirty="0">
              <a:latin typeface="+mj-lt"/>
            </a:endParaRPr>
          </a:p>
        </p:txBody>
      </p:sp>
      <p:sp>
        <p:nvSpPr>
          <p:cNvPr id="7" name="Inhaltsplatzhalter 6">
            <a:extLst>
              <a:ext uri="{FF2B5EF4-FFF2-40B4-BE49-F238E27FC236}">
                <a16:creationId xmlns:a16="http://schemas.microsoft.com/office/drawing/2014/main" id="{AE7E874D-3953-421C-BFF0-A2C9A315AB74}"/>
              </a:ext>
            </a:extLst>
          </p:cNvPr>
          <p:cNvSpPr>
            <a:spLocks noGrp="1"/>
          </p:cNvSpPr>
          <p:nvPr>
            <p:ph idx="1"/>
          </p:nvPr>
        </p:nvSpPr>
        <p:spPr/>
        <p:txBody>
          <a:bodyPr/>
          <a:lstStyle/>
          <a:p>
            <a:r>
              <a:rPr lang="en-US" dirty="0">
                <a:latin typeface="+mj-lt"/>
              </a:rPr>
              <a:t>Insert alternative processing steps into API-calls</a:t>
            </a:r>
          </a:p>
          <a:p>
            <a:pPr lvl="1"/>
            <a:r>
              <a:rPr lang="en-US" dirty="0">
                <a:latin typeface="+mj-lt"/>
              </a:rPr>
              <a:t>based on metadata</a:t>
            </a:r>
          </a:p>
          <a:p>
            <a:pPr lvl="1"/>
            <a:r>
              <a:rPr lang="en-US" dirty="0">
                <a:latin typeface="+mj-lt"/>
              </a:rPr>
              <a:t>based on roles</a:t>
            </a:r>
          </a:p>
          <a:p>
            <a:endParaRPr lang="en-US" dirty="0">
              <a:latin typeface="+mj-lt"/>
            </a:endParaRPr>
          </a:p>
          <a:p>
            <a:r>
              <a:rPr lang="en-US" dirty="0">
                <a:latin typeface="+mj-lt"/>
              </a:rPr>
              <a:t>Implement interceptors in custom microservices</a:t>
            </a:r>
          </a:p>
          <a:p>
            <a:pPr lvl="1"/>
            <a:r>
              <a:rPr lang="en-US" dirty="0">
                <a:latin typeface="+mj-lt"/>
              </a:rPr>
              <a:t>AMQP-Hooks</a:t>
            </a:r>
          </a:p>
          <a:p>
            <a:pPr lvl="1"/>
            <a:r>
              <a:rPr lang="en-US" dirty="0">
                <a:latin typeface="+mj-lt"/>
              </a:rPr>
              <a:t>Webhooks</a:t>
            </a:r>
          </a:p>
          <a:p>
            <a:endParaRPr lang="en-US" dirty="0">
              <a:latin typeface="+mj-lt"/>
            </a:endParaRPr>
          </a:p>
          <a:p>
            <a:r>
              <a:rPr lang="en-US" dirty="0">
                <a:latin typeface="+mj-lt"/>
              </a:rPr>
              <a:t>Example: Secure control of field visibility (server-side) or asynchronous full text extraction</a:t>
            </a:r>
            <a:br>
              <a:rPr lang="en-US" dirty="0">
                <a:latin typeface="+mj-lt"/>
              </a:rPr>
            </a:br>
            <a:endParaRPr lang="en-US" dirty="0">
              <a:latin typeface="+mj-lt"/>
            </a:endParaRPr>
          </a:p>
          <a:p>
            <a:endParaRPr lang="en-US" dirty="0">
              <a:latin typeface="+mj-lt"/>
            </a:endParaRPr>
          </a:p>
          <a:p>
            <a:endParaRPr lang="en-US" dirty="0">
              <a:latin typeface="+mj-lt"/>
            </a:endParaRPr>
          </a:p>
        </p:txBody>
      </p:sp>
      <p:sp>
        <p:nvSpPr>
          <p:cNvPr id="2" name="Foliennummernplatzhalter 1">
            <a:extLst>
              <a:ext uri="{FF2B5EF4-FFF2-40B4-BE49-F238E27FC236}">
                <a16:creationId xmlns:a16="http://schemas.microsoft.com/office/drawing/2014/main" id="{1160189F-5564-4CF3-9652-397CAF7B7EA2}"/>
              </a:ext>
            </a:extLst>
          </p:cNvPr>
          <p:cNvSpPr>
            <a:spLocks noGrp="1"/>
          </p:cNvSpPr>
          <p:nvPr>
            <p:ph type="sldNum" sz="quarter" idx="4"/>
          </p:nvPr>
        </p:nvSpPr>
        <p:spPr/>
        <p:txBody>
          <a:bodyPr/>
          <a:lstStyle/>
          <a:p>
            <a:fld id="{50922189-E90D-CC4A-AD43-8CCA4769FFAE}" type="slidenum">
              <a:rPr lang="en-US" noProof="0" smtClean="0"/>
              <a:pPr/>
              <a:t>31</a:t>
            </a:fld>
            <a:endParaRPr lang="en-US" noProof="0"/>
          </a:p>
        </p:txBody>
      </p:sp>
      <p:sp>
        <p:nvSpPr>
          <p:cNvPr id="6" name="Fußzeilenplatzhalter 5">
            <a:extLst>
              <a:ext uri="{FF2B5EF4-FFF2-40B4-BE49-F238E27FC236}">
                <a16:creationId xmlns:a16="http://schemas.microsoft.com/office/drawing/2014/main" id="{904D55DE-A008-4724-8150-AA0E8F1A955F}"/>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1317840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450001"/>
            <a:ext cx="4954960" cy="3117296"/>
          </a:xfrm>
          <a:prstGeom prst="rect">
            <a:avLst/>
          </a:prstGeom>
        </p:spPr>
      </p:pic>
      <p:sp>
        <p:nvSpPr>
          <p:cNvPr id="3" name="Titel 2">
            <a:extLst>
              <a:ext uri="{FF2B5EF4-FFF2-40B4-BE49-F238E27FC236}">
                <a16:creationId xmlns:a16="http://schemas.microsoft.com/office/drawing/2014/main" id="{F70A2655-5A71-4200-AF08-D4B52FC793D1}"/>
              </a:ext>
            </a:extLst>
          </p:cNvPr>
          <p:cNvSpPr>
            <a:spLocks noGrp="1"/>
          </p:cNvSpPr>
          <p:nvPr>
            <p:ph type="title"/>
          </p:nvPr>
        </p:nvSpPr>
        <p:spPr/>
        <p:txBody>
          <a:bodyPr/>
          <a:lstStyle/>
          <a:p>
            <a:pPr lvl="0">
              <a:spcBef>
                <a:spcPts val="0"/>
              </a:spcBef>
            </a:pPr>
            <a:r>
              <a:rPr lang="en-US" dirty="0">
                <a:solidFill>
                  <a:srgbClr val="E6007D"/>
                </a:solidFill>
                <a:latin typeface="+mj-lt"/>
              </a:rPr>
              <a:t>System hook example</a:t>
            </a:r>
          </a:p>
        </p:txBody>
      </p:sp>
      <p:sp>
        <p:nvSpPr>
          <p:cNvPr id="7" name="Inhaltsplatzhalter 6">
            <a:extLst>
              <a:ext uri="{FF2B5EF4-FFF2-40B4-BE49-F238E27FC236}">
                <a16:creationId xmlns:a16="http://schemas.microsoft.com/office/drawing/2014/main" id="{AE7E874D-3953-421C-BFF0-A2C9A315AB74}"/>
              </a:ext>
            </a:extLst>
          </p:cNvPr>
          <p:cNvSpPr>
            <a:spLocks noGrp="1"/>
          </p:cNvSpPr>
          <p:nvPr>
            <p:ph idx="1"/>
          </p:nvPr>
        </p:nvSpPr>
        <p:spPr>
          <a:xfrm>
            <a:off x="278100" y="1281112"/>
            <a:ext cx="3528393" cy="3455988"/>
          </a:xfrm>
        </p:spPr>
        <p:txBody>
          <a:bodyPr/>
          <a:lstStyle/>
          <a:p>
            <a:pPr marL="0" indent="0">
              <a:spcBef>
                <a:spcPts val="0"/>
              </a:spcBef>
              <a:buNone/>
            </a:pPr>
            <a:endParaRPr lang="en-US" sz="900" dirty="0">
              <a:latin typeface="+mj-lt"/>
              <a:cs typeface="Consolas" panose="020B0609020204030204" pitchFamily="49" charset="0"/>
            </a:endParaRPr>
          </a:p>
          <a:p>
            <a:pPr marL="0" indent="0">
              <a:spcBef>
                <a:spcPts val="0"/>
              </a:spcBef>
              <a:buNone/>
            </a:pPr>
            <a:endParaRPr lang="en-US" sz="900" dirty="0">
              <a:latin typeface="+mj-lt"/>
              <a:cs typeface="Consolas" panose="020B0609020204030204" pitchFamily="49" charset="0"/>
            </a:endParaRPr>
          </a:p>
          <a:p>
            <a:pPr marL="0" indent="0">
              <a:spcBef>
                <a:spcPts val="0"/>
              </a:spcBef>
              <a:buNone/>
            </a:pPr>
            <a:endParaRPr lang="en-US" sz="900" dirty="0">
              <a:latin typeface="+mj-lt"/>
              <a:cs typeface="Consolas" panose="020B0609020204030204" pitchFamily="49" charset="0"/>
            </a:endParaRPr>
          </a:p>
          <a:p>
            <a:pPr marL="0" indent="0">
              <a:spcBef>
                <a:spcPts val="0"/>
              </a:spcBef>
              <a:buNone/>
            </a:pPr>
            <a:endParaRPr lang="en-US" sz="900" dirty="0">
              <a:latin typeface="+mj-lt"/>
              <a:cs typeface="Consolas" panose="020B0609020204030204" pitchFamily="49" charset="0"/>
            </a:endParaRPr>
          </a:p>
          <a:p>
            <a:pPr marL="0" indent="0">
              <a:spcBef>
                <a:spcPts val="0"/>
              </a:spcBef>
              <a:buNone/>
            </a:pPr>
            <a:endParaRPr lang="en-US" sz="900" dirty="0">
              <a:latin typeface="+mj-lt"/>
              <a:cs typeface="Consolas" panose="020B0609020204030204" pitchFamily="49" charset="0"/>
            </a:endParaRPr>
          </a:p>
          <a:p>
            <a:pPr marL="0" indent="0">
              <a:spcBef>
                <a:spcPts val="0"/>
              </a:spcBef>
              <a:buNone/>
            </a:pPr>
            <a:r>
              <a:rPr lang="en-US" sz="900" dirty="0">
                <a:latin typeface="+mj-lt"/>
                <a:cs typeface="Consolas" panose="020B0609020204030204" pitchFamily="49" charset="0"/>
              </a:rPr>
              <a:t>{</a:t>
            </a:r>
          </a:p>
          <a:p>
            <a:pPr marL="0" indent="0">
              <a:spcBef>
                <a:spcPts val="0"/>
              </a:spcBef>
              <a:buNone/>
            </a:pPr>
            <a:r>
              <a:rPr lang="en-US" sz="900" dirty="0">
                <a:latin typeface="+mj-lt"/>
                <a:cs typeface="Consolas" panose="020B0609020204030204" pitchFamily="49" charset="0"/>
              </a:rPr>
              <a:t>    "</a:t>
            </a:r>
            <a:r>
              <a:rPr lang="en-US" sz="900" dirty="0" err="1">
                <a:latin typeface="+mj-lt"/>
                <a:cs typeface="Consolas" panose="020B0609020204030204" pitchFamily="49" charset="0"/>
              </a:rPr>
              <a:t>systemhooks</a:t>
            </a:r>
            <a:r>
              <a:rPr lang="en-US" sz="900" dirty="0">
                <a:latin typeface="+mj-lt"/>
                <a:cs typeface="Consolas" panose="020B0609020204030204" pitchFamily="49" charset="0"/>
              </a:rPr>
              <a:t>": {</a:t>
            </a:r>
          </a:p>
          <a:p>
            <a:pPr marL="0" indent="0">
              <a:spcBef>
                <a:spcPts val="0"/>
              </a:spcBef>
              <a:buNone/>
            </a:pPr>
            <a:r>
              <a:rPr lang="en-US" sz="900" dirty="0">
                <a:latin typeface="+mj-lt"/>
                <a:cs typeface="Consolas" panose="020B0609020204030204" pitchFamily="49" charset="0"/>
              </a:rPr>
              <a:t>        "</a:t>
            </a:r>
            <a:r>
              <a:rPr lang="en-US" sz="900" dirty="0" err="1">
                <a:latin typeface="+mj-lt"/>
                <a:cs typeface="Consolas" panose="020B0609020204030204" pitchFamily="49" charset="0"/>
              </a:rPr>
              <a:t>amqp</a:t>
            </a:r>
            <a:r>
              <a:rPr lang="en-US" sz="900" dirty="0">
                <a:latin typeface="+mj-lt"/>
                <a:cs typeface="Consolas" panose="020B0609020204030204" pitchFamily="49" charset="0"/>
              </a:rPr>
              <a:t>": [</a:t>
            </a:r>
          </a:p>
          <a:p>
            <a:pPr marL="0" indent="0">
              <a:spcBef>
                <a:spcPts val="0"/>
              </a:spcBef>
              <a:buNone/>
            </a:pPr>
            <a:r>
              <a:rPr lang="en-US" sz="900" dirty="0">
                <a:latin typeface="+mj-lt"/>
                <a:cs typeface="Consolas" panose="020B0609020204030204" pitchFamily="49" charset="0"/>
              </a:rPr>
              <a:t>            {</a:t>
            </a:r>
          </a:p>
          <a:p>
            <a:pPr marL="0" indent="0">
              <a:spcBef>
                <a:spcPts val="0"/>
              </a:spcBef>
              <a:buNone/>
            </a:pPr>
            <a:r>
              <a:rPr lang="en-US" sz="900" dirty="0">
                <a:latin typeface="+mj-lt"/>
                <a:cs typeface="Consolas" panose="020B0609020204030204" pitchFamily="49" charset="0"/>
              </a:rPr>
              <a:t>                "enable": true,</a:t>
            </a:r>
          </a:p>
          <a:p>
            <a:pPr marL="0" indent="0">
              <a:spcBef>
                <a:spcPts val="0"/>
              </a:spcBef>
              <a:buNone/>
            </a:pPr>
            <a:r>
              <a:rPr lang="en-US" sz="900" dirty="0">
                <a:latin typeface="+mj-lt"/>
                <a:cs typeface="Consolas" panose="020B0609020204030204" pitchFamily="49" charset="0"/>
              </a:rPr>
              <a:t>                "predicate": "</a:t>
            </a:r>
            <a:r>
              <a:rPr lang="en-US" sz="900" dirty="0" err="1">
                <a:latin typeface="+mj-lt"/>
                <a:cs typeface="Consolas" panose="020B0609020204030204" pitchFamily="49" charset="0"/>
              </a:rPr>
              <a:t>spel</a:t>
            </a:r>
            <a:r>
              <a:rPr lang="en-US" sz="900" dirty="0">
                <a:latin typeface="+mj-lt"/>
                <a:cs typeface="Consolas" panose="020B0609020204030204" pitchFamily="49" charset="0"/>
              </a:rPr>
              <a:t>:(</a:t>
            </a:r>
            <a:r>
              <a:rPr lang="en-US" sz="900" dirty="0" err="1">
                <a:latin typeface="+mj-lt"/>
                <a:cs typeface="Consolas" panose="020B0609020204030204" pitchFamily="49" charset="0"/>
              </a:rPr>
              <a:t>contentStreams</a:t>
            </a:r>
            <a:r>
              <a:rPr lang="en-US" sz="900" dirty="0">
                <a:latin typeface="+mj-lt"/>
                <a:cs typeface="Consolas" panose="020B0609020204030204" pitchFamily="49" charset="0"/>
              </a:rPr>
              <a:t> != null &amp;&amp; </a:t>
            </a:r>
            <a:r>
              <a:rPr lang="en-US" sz="900" dirty="0" err="1">
                <a:latin typeface="+mj-lt"/>
                <a:cs typeface="Consolas" panose="020B0609020204030204" pitchFamily="49" charset="0"/>
              </a:rPr>
              <a:t>contentStreams.size</a:t>
            </a:r>
            <a:r>
              <a:rPr lang="en-US" sz="900" dirty="0">
                <a:latin typeface="+mj-lt"/>
                <a:cs typeface="Consolas" panose="020B0609020204030204" pitchFamily="49" charset="0"/>
              </a:rPr>
              <a:t>() &gt; 0 &amp;&amp; </a:t>
            </a:r>
            <a:r>
              <a:rPr lang="en-US" sz="900" dirty="0" err="1">
                <a:latin typeface="+mj-lt"/>
                <a:cs typeface="Consolas" panose="020B0609020204030204" pitchFamily="49" charset="0"/>
              </a:rPr>
              <a:t>contentStreams</a:t>
            </a:r>
            <a:r>
              <a:rPr lang="en-US" sz="900" dirty="0">
                <a:latin typeface="+mj-lt"/>
                <a:cs typeface="Consolas" panose="020B0609020204030204" pitchFamily="49" charset="0"/>
              </a:rPr>
              <a:t>[0]['range'] != null &amp;&amp; </a:t>
            </a:r>
            <a:r>
              <a:rPr lang="en-US" sz="900" dirty="0" err="1">
                <a:latin typeface="+mj-lt"/>
                <a:cs typeface="Consolas" panose="020B0609020204030204" pitchFamily="49" charset="0"/>
              </a:rPr>
              <a:t>contentStreams</a:t>
            </a:r>
            <a:r>
              <a:rPr lang="en-US" sz="900" dirty="0">
                <a:latin typeface="+mj-lt"/>
                <a:cs typeface="Consolas" panose="020B0609020204030204" pitchFamily="49" charset="0"/>
              </a:rPr>
              <a:t>[0]['range'].length() &gt; 0) ? true : false",</a:t>
            </a:r>
          </a:p>
          <a:p>
            <a:pPr marL="0" indent="0">
              <a:spcBef>
                <a:spcPts val="0"/>
              </a:spcBef>
              <a:buNone/>
            </a:pPr>
            <a:r>
              <a:rPr lang="en-US" sz="900" dirty="0">
                <a:latin typeface="+mj-lt"/>
                <a:cs typeface="Consolas" panose="020B0609020204030204" pitchFamily="49" charset="0"/>
              </a:rPr>
              <a:t>                "type": "</a:t>
            </a:r>
            <a:r>
              <a:rPr lang="en-US" sz="900" dirty="0" err="1">
                <a:latin typeface="+mj-lt"/>
                <a:cs typeface="Consolas" panose="020B0609020204030204" pitchFamily="49" charset="0"/>
              </a:rPr>
              <a:t>object.insert.document</a:t>
            </a:r>
            <a:r>
              <a:rPr lang="en-US" sz="900" dirty="0">
                <a:latin typeface="+mj-lt"/>
                <a:cs typeface="Consolas" panose="020B0609020204030204" pitchFamily="49" charset="0"/>
              </a:rPr>
              <a:t>",</a:t>
            </a:r>
          </a:p>
          <a:p>
            <a:pPr marL="0" indent="0">
              <a:spcBef>
                <a:spcPts val="0"/>
              </a:spcBef>
              <a:buNone/>
            </a:pPr>
            <a:r>
              <a:rPr lang="en-US" sz="900" dirty="0">
                <a:latin typeface="+mj-lt"/>
                <a:cs typeface="Consolas" panose="020B0609020204030204" pitchFamily="49" charset="0"/>
              </a:rPr>
              <a:t>                "</a:t>
            </a:r>
            <a:r>
              <a:rPr lang="en-US" sz="900" dirty="0" err="1">
                <a:latin typeface="+mj-lt"/>
                <a:cs typeface="Consolas" panose="020B0609020204030204" pitchFamily="49" charset="0"/>
              </a:rPr>
              <a:t>url</a:t>
            </a:r>
            <a:r>
              <a:rPr lang="en-US" sz="900" dirty="0">
                <a:latin typeface="+mj-lt"/>
                <a:cs typeface="Consolas" panose="020B0609020204030204" pitchFamily="49" charset="0"/>
              </a:rPr>
              <a:t>": "127.0.0.1:5672",</a:t>
            </a:r>
          </a:p>
          <a:p>
            <a:pPr marL="0" indent="0">
              <a:spcBef>
                <a:spcPts val="0"/>
              </a:spcBef>
              <a:buNone/>
            </a:pPr>
            <a:r>
              <a:rPr lang="en-US" sz="900" dirty="0">
                <a:latin typeface="+mj-lt"/>
                <a:cs typeface="Consolas" panose="020B0609020204030204" pitchFamily="49" charset="0"/>
              </a:rPr>
              <a:t>                "user": "admin",</a:t>
            </a:r>
          </a:p>
          <a:p>
            <a:pPr marL="0" indent="0">
              <a:spcBef>
                <a:spcPts val="0"/>
              </a:spcBef>
              <a:buNone/>
            </a:pPr>
            <a:r>
              <a:rPr lang="en-US" sz="900" dirty="0">
                <a:latin typeface="+mj-lt"/>
                <a:cs typeface="Consolas" panose="020B0609020204030204" pitchFamily="49" charset="0"/>
              </a:rPr>
              <a:t>                "password": "</a:t>
            </a:r>
            <a:r>
              <a:rPr lang="en-US" sz="900" dirty="0" err="1">
                <a:latin typeface="+mj-lt"/>
                <a:cs typeface="Consolas" panose="020B0609020204030204" pitchFamily="49" charset="0"/>
              </a:rPr>
              <a:t>admin_pwd</a:t>
            </a:r>
            <a:r>
              <a:rPr lang="en-US" sz="900" dirty="0">
                <a:latin typeface="+mj-lt"/>
                <a:cs typeface="Consolas" panose="020B0609020204030204" pitchFamily="49" charset="0"/>
              </a:rPr>
              <a:t>",</a:t>
            </a:r>
          </a:p>
          <a:p>
            <a:pPr marL="0" indent="0">
              <a:spcBef>
                <a:spcPts val="0"/>
              </a:spcBef>
              <a:buNone/>
            </a:pPr>
            <a:r>
              <a:rPr lang="en-US" sz="900" dirty="0">
                <a:latin typeface="+mj-lt"/>
                <a:cs typeface="Consolas" panose="020B0609020204030204" pitchFamily="49" charset="0"/>
              </a:rPr>
              <a:t>                "queue": "</a:t>
            </a:r>
            <a:r>
              <a:rPr lang="en-US" sz="900" dirty="0" err="1">
                <a:latin typeface="+mj-lt"/>
                <a:cs typeface="Consolas" panose="020B0609020204030204" pitchFamily="49" charset="0"/>
              </a:rPr>
              <a:t>lc.textextraction</a:t>
            </a:r>
            <a:r>
              <a:rPr lang="en-US" sz="900" dirty="0">
                <a:latin typeface="+mj-lt"/>
                <a:cs typeface="Consolas" panose="020B0609020204030204" pitchFamily="49" charset="0"/>
              </a:rPr>
              <a:t>",</a:t>
            </a:r>
          </a:p>
          <a:p>
            <a:pPr marL="0" indent="0">
              <a:spcBef>
                <a:spcPts val="0"/>
              </a:spcBef>
              <a:buNone/>
            </a:pPr>
            <a:r>
              <a:rPr lang="en-US" sz="900" dirty="0">
                <a:latin typeface="+mj-lt"/>
                <a:cs typeface="Consolas" panose="020B0609020204030204" pitchFamily="49" charset="0"/>
              </a:rPr>
              <a:t>                "</a:t>
            </a:r>
            <a:r>
              <a:rPr lang="en-US" sz="900" dirty="0" err="1">
                <a:latin typeface="+mj-lt"/>
                <a:cs typeface="Consolas" panose="020B0609020204030204" pitchFamily="49" charset="0"/>
              </a:rPr>
              <a:t>bulkSize</a:t>
            </a:r>
            <a:r>
              <a:rPr lang="en-US" sz="900" dirty="0">
                <a:latin typeface="+mj-lt"/>
                <a:cs typeface="Consolas" panose="020B0609020204030204" pitchFamily="49" charset="0"/>
              </a:rPr>
              <a:t>": 10</a:t>
            </a:r>
          </a:p>
          <a:p>
            <a:pPr marL="0" indent="0">
              <a:spcBef>
                <a:spcPts val="0"/>
              </a:spcBef>
              <a:buNone/>
            </a:pPr>
            <a:r>
              <a:rPr lang="en-US" sz="900" dirty="0">
                <a:latin typeface="+mj-lt"/>
                <a:cs typeface="Consolas" panose="020B0609020204030204" pitchFamily="49" charset="0"/>
              </a:rPr>
              <a:t>            }</a:t>
            </a:r>
          </a:p>
          <a:p>
            <a:pPr marL="0" indent="0">
              <a:spcBef>
                <a:spcPts val="0"/>
              </a:spcBef>
              <a:buNone/>
            </a:pPr>
            <a:r>
              <a:rPr lang="en-US" sz="900" dirty="0">
                <a:latin typeface="+mj-lt"/>
                <a:cs typeface="Consolas" panose="020B0609020204030204" pitchFamily="49" charset="0"/>
              </a:rPr>
              <a:t>        ]</a:t>
            </a:r>
          </a:p>
          <a:p>
            <a:pPr marL="0" indent="0">
              <a:spcBef>
                <a:spcPts val="0"/>
              </a:spcBef>
              <a:buNone/>
            </a:pPr>
            <a:r>
              <a:rPr lang="en-US" sz="900" dirty="0">
                <a:latin typeface="+mj-lt"/>
                <a:cs typeface="Consolas" panose="020B0609020204030204" pitchFamily="49" charset="0"/>
              </a:rPr>
              <a:t>    }</a:t>
            </a:r>
          </a:p>
          <a:p>
            <a:pPr marL="0" indent="0">
              <a:spcBef>
                <a:spcPts val="0"/>
              </a:spcBef>
              <a:buNone/>
            </a:pPr>
            <a:r>
              <a:rPr lang="en-US" sz="900" dirty="0">
                <a:latin typeface="+mj-lt"/>
                <a:cs typeface="Consolas" panose="020B0609020204030204" pitchFamily="49" charset="0"/>
              </a:rPr>
              <a:t>}</a:t>
            </a:r>
            <a:endParaRPr lang="en-US" sz="1600" dirty="0">
              <a:latin typeface="+mj-lt"/>
            </a:endParaRPr>
          </a:p>
        </p:txBody>
      </p:sp>
      <p:sp>
        <p:nvSpPr>
          <p:cNvPr id="2" name="Foliennummernplatzhalter 1">
            <a:extLst>
              <a:ext uri="{FF2B5EF4-FFF2-40B4-BE49-F238E27FC236}">
                <a16:creationId xmlns:a16="http://schemas.microsoft.com/office/drawing/2014/main" id="{1160189F-5564-4CF3-9652-397CAF7B7EA2}"/>
              </a:ext>
            </a:extLst>
          </p:cNvPr>
          <p:cNvSpPr>
            <a:spLocks noGrp="1"/>
          </p:cNvSpPr>
          <p:nvPr>
            <p:ph type="sldNum" sz="quarter" idx="4"/>
          </p:nvPr>
        </p:nvSpPr>
        <p:spPr/>
        <p:txBody>
          <a:bodyPr/>
          <a:lstStyle/>
          <a:p>
            <a:fld id="{50922189-E90D-CC4A-AD43-8CCA4769FFAE}" type="slidenum">
              <a:rPr lang="en-US" noProof="0" smtClean="0"/>
              <a:pPr/>
              <a:t>32</a:t>
            </a:fld>
            <a:endParaRPr lang="en-US" noProof="0"/>
          </a:p>
        </p:txBody>
      </p:sp>
      <p:sp>
        <p:nvSpPr>
          <p:cNvPr id="6" name="Fußzeilenplatzhalter 5">
            <a:extLst>
              <a:ext uri="{FF2B5EF4-FFF2-40B4-BE49-F238E27FC236}">
                <a16:creationId xmlns:a16="http://schemas.microsoft.com/office/drawing/2014/main" id="{904D55DE-A008-4724-8150-AA0E8F1A955F}"/>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2143244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73DCE96-2530-470B-ACFF-3D1F02517094}"/>
              </a:ext>
            </a:extLst>
          </p:cNvPr>
          <p:cNvSpPr>
            <a:spLocks noGrp="1"/>
          </p:cNvSpPr>
          <p:nvPr>
            <p:ph type="sldNum" sz="quarter" idx="4"/>
          </p:nvPr>
        </p:nvSpPr>
        <p:spPr/>
        <p:txBody>
          <a:bodyPr/>
          <a:lstStyle/>
          <a:p>
            <a:fld id="{50922189-E90D-CC4A-AD43-8CCA4769FFAE}" type="slidenum">
              <a:rPr lang="en-US" noProof="0" smtClean="0"/>
              <a:pPr/>
              <a:t>33</a:t>
            </a:fld>
            <a:endParaRPr lang="en-US" noProof="0"/>
          </a:p>
        </p:txBody>
      </p:sp>
      <p:sp>
        <p:nvSpPr>
          <p:cNvPr id="3" name="Titel 2">
            <a:extLst>
              <a:ext uri="{FF2B5EF4-FFF2-40B4-BE49-F238E27FC236}">
                <a16:creationId xmlns:a16="http://schemas.microsoft.com/office/drawing/2014/main" id="{FAADC16A-1029-4251-9E72-97434B724F9B}"/>
              </a:ext>
            </a:extLst>
          </p:cNvPr>
          <p:cNvSpPr>
            <a:spLocks noGrp="1"/>
          </p:cNvSpPr>
          <p:nvPr>
            <p:ph type="title"/>
          </p:nvPr>
        </p:nvSpPr>
        <p:spPr/>
        <p:txBody>
          <a:bodyPr/>
          <a:lstStyle/>
          <a:p>
            <a:r>
              <a:rPr lang="en-US" dirty="0">
                <a:latin typeface="+mj-lt"/>
              </a:rPr>
              <a:t>Client-side customizing: yuuvis® client library</a:t>
            </a:r>
          </a:p>
        </p:txBody>
      </p:sp>
      <p:sp>
        <p:nvSpPr>
          <p:cNvPr id="7" name="Inhaltsplatzhalter 6">
            <a:extLst>
              <a:ext uri="{FF2B5EF4-FFF2-40B4-BE49-F238E27FC236}">
                <a16:creationId xmlns:a16="http://schemas.microsoft.com/office/drawing/2014/main" id="{709AD769-A15F-4E57-9C14-5004667F64DA}"/>
              </a:ext>
            </a:extLst>
          </p:cNvPr>
          <p:cNvSpPr>
            <a:spLocks noGrp="1"/>
          </p:cNvSpPr>
          <p:nvPr>
            <p:ph sz="quarter" idx="10"/>
          </p:nvPr>
        </p:nvSpPr>
        <p:spPr/>
        <p:txBody>
          <a:bodyPr/>
          <a:lstStyle/>
          <a:p>
            <a:r>
              <a:rPr lang="en-US" sz="1400" dirty="0">
                <a:latin typeface="+mj-lt"/>
              </a:rPr>
              <a:t>yuuvis</a:t>
            </a:r>
            <a:r>
              <a:rPr lang="en-US" sz="1400" baseline="30000" dirty="0">
                <a:latin typeface="+mj-lt"/>
              </a:rPr>
              <a:t>®</a:t>
            </a:r>
            <a:r>
              <a:rPr lang="en-US" sz="1400" dirty="0">
                <a:latin typeface="+mj-lt"/>
              </a:rPr>
              <a:t> client libraries</a:t>
            </a:r>
          </a:p>
          <a:p>
            <a:r>
              <a:rPr lang="en-US" sz="1400" dirty="0">
                <a:latin typeface="+mj-lt"/>
              </a:rPr>
              <a:t>provide all building blocks for creating new clients</a:t>
            </a:r>
          </a:p>
          <a:p>
            <a:r>
              <a:rPr lang="en-US" sz="1400" dirty="0">
                <a:latin typeface="+mj-lt"/>
              </a:rPr>
              <a:t>based on standard Angular components</a:t>
            </a:r>
          </a:p>
          <a:p>
            <a:r>
              <a:rPr lang="en-US" sz="1400" dirty="0">
                <a:latin typeface="+mj-lt"/>
              </a:rPr>
              <a:t>Reference client included</a:t>
            </a:r>
          </a:p>
          <a:p>
            <a:pPr lvl="1"/>
            <a:r>
              <a:rPr lang="en-US" sz="1200" dirty="0">
                <a:latin typeface="+mj-lt"/>
              </a:rPr>
              <a:t>basic document operations based on the schema</a:t>
            </a:r>
          </a:p>
          <a:p>
            <a:pPr lvl="1"/>
            <a:r>
              <a:rPr lang="en-US" sz="1200" dirty="0">
                <a:latin typeface="+mj-lt"/>
              </a:rPr>
              <a:t>Integrated with the identity provider</a:t>
            </a:r>
          </a:p>
          <a:p>
            <a:pPr lvl="1"/>
            <a:r>
              <a:rPr lang="en-US" sz="1200" dirty="0">
                <a:latin typeface="+mj-lt"/>
              </a:rPr>
              <a:t>Document viewer for many media types</a:t>
            </a:r>
          </a:p>
        </p:txBody>
      </p:sp>
      <p:pic>
        <p:nvPicPr>
          <p:cNvPr id="9" name="Grafik 6" descr="Ein Bild, das Computer, Laptop enthält.&#10;&#10;Mit sehr hoher Zuverlässigkeit generierte Beschreibung">
            <a:extLst>
              <a:ext uri="{FF2B5EF4-FFF2-40B4-BE49-F238E27FC236}">
                <a16:creationId xmlns:a16="http://schemas.microsoft.com/office/drawing/2014/main" id="{A6B18501-7205-42B1-B45E-EF58C2CFEDCC}"/>
              </a:ext>
            </a:extLst>
          </p:cNvPr>
          <p:cNvPicPr>
            <a:picLocks noGrp="1" noChangeAspect="1"/>
          </p:cNvPicPr>
          <p:nvPr>
            <p:ph sz="quarter" idx="11"/>
          </p:nvPr>
        </p:nvPicPr>
        <p:blipFill>
          <a:blip r:embed="rId2"/>
          <a:stretch>
            <a:fillRect/>
          </a:stretch>
        </p:blipFill>
        <p:spPr>
          <a:xfrm>
            <a:off x="3259139" y="1279525"/>
            <a:ext cx="4733957" cy="3455988"/>
          </a:xfrm>
          <a:prstGeom prst="rect">
            <a:avLst/>
          </a:prstGeom>
        </p:spPr>
      </p:pic>
      <p:sp>
        <p:nvSpPr>
          <p:cNvPr id="8" name="Fußzeilenplatzhalter 4">
            <a:extLst>
              <a:ext uri="{FF2B5EF4-FFF2-40B4-BE49-F238E27FC236}">
                <a16:creationId xmlns:a16="http://schemas.microsoft.com/office/drawing/2014/main" id="{323EA689-9DCD-4474-AF28-942D65191676}"/>
              </a:ext>
            </a:extLst>
          </p:cNvPr>
          <p:cNvSpPr>
            <a:spLocks noGrp="1"/>
          </p:cNvSpPr>
          <p:nvPr>
            <p:ph type="ftr" sz="quarter" idx="3"/>
          </p:nvPr>
        </p:nvSpPr>
        <p:spPr>
          <a:xfrm>
            <a:off x="828000" y="4806000"/>
            <a:ext cx="6120000" cy="180000"/>
          </a:xfrm>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2355459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B3959-9626-4F45-92ED-3D51276C32D0}"/>
              </a:ext>
            </a:extLst>
          </p:cNvPr>
          <p:cNvSpPr>
            <a:spLocks noGrp="1"/>
          </p:cNvSpPr>
          <p:nvPr>
            <p:ph type="title"/>
          </p:nvPr>
        </p:nvSpPr>
        <p:spPr/>
        <p:txBody>
          <a:bodyPr/>
          <a:lstStyle/>
          <a:p>
            <a:r>
              <a:rPr lang="en-US" dirty="0">
                <a:solidFill>
                  <a:srgbClr val="E6007D"/>
                </a:solidFill>
                <a:latin typeface="+mj-lt"/>
              </a:rPr>
              <a:t>Search</a:t>
            </a:r>
            <a:endParaRPr lang="en-US" dirty="0">
              <a:latin typeface="+mj-lt"/>
            </a:endParaRPr>
          </a:p>
        </p:txBody>
      </p:sp>
      <p:sp>
        <p:nvSpPr>
          <p:cNvPr id="3" name="Inhaltsplatzhalter 2">
            <a:extLst>
              <a:ext uri="{FF2B5EF4-FFF2-40B4-BE49-F238E27FC236}">
                <a16:creationId xmlns:a16="http://schemas.microsoft.com/office/drawing/2014/main" id="{FBA7C5EF-78C5-4CAB-A7F9-E60D2FD93D0C}"/>
              </a:ext>
            </a:extLst>
          </p:cNvPr>
          <p:cNvSpPr>
            <a:spLocks noGrp="1"/>
          </p:cNvSpPr>
          <p:nvPr>
            <p:ph idx="1"/>
          </p:nvPr>
        </p:nvSpPr>
        <p:spPr>
          <a:xfrm>
            <a:off x="271228" y="1276350"/>
            <a:ext cx="8604777" cy="3529650"/>
          </a:xfrm>
        </p:spPr>
        <p:txBody>
          <a:bodyPr>
            <a:normAutofit fontScale="92500" lnSpcReduction="10000"/>
          </a:bodyPr>
          <a:lstStyle/>
          <a:p>
            <a:r>
              <a:rPr lang="en-US" dirty="0">
                <a:latin typeface="+mj-lt"/>
              </a:rPr>
              <a:t>SQL92 based query language enriched with full text query option, similar to CMIS</a:t>
            </a:r>
          </a:p>
          <a:p>
            <a:pPr lvl="1"/>
            <a:r>
              <a:rPr lang="en-US" dirty="0">
                <a:solidFill>
                  <a:schemeClr val="accent5"/>
                </a:solidFill>
                <a:latin typeface="+mj-lt"/>
              </a:rPr>
              <a:t>Query with Placeholder</a:t>
            </a:r>
            <a:br>
              <a:rPr lang="en-US" dirty="0">
                <a:solidFill>
                  <a:schemeClr val="accent5"/>
                </a:solidFill>
                <a:latin typeface="+mj-lt"/>
              </a:rPr>
            </a:br>
            <a:r>
              <a:rPr lang="en-US" dirty="0">
                <a:solidFill>
                  <a:schemeClr val="bg2">
                    <a:lumMod val="60000"/>
                    <a:lumOff val="40000"/>
                  </a:schemeClr>
                </a:solidFill>
                <a:latin typeface="+mj-lt"/>
                <a:cs typeface="Courier New" panose="02070309020205020404" pitchFamily="49" charset="0"/>
              </a:rPr>
              <a:t>SELECT * FROM invoice WHERE (amount&gt;100 OR amount&lt;10) AND supplier IN ('ACME','OS');</a:t>
            </a:r>
          </a:p>
          <a:p>
            <a:pPr lvl="1"/>
            <a:r>
              <a:rPr lang="en-US" dirty="0">
                <a:solidFill>
                  <a:schemeClr val="accent5"/>
                </a:solidFill>
                <a:latin typeface="+mj-lt"/>
              </a:rPr>
              <a:t>Query combined with full text search with ranking</a:t>
            </a:r>
            <a:br>
              <a:rPr lang="en-US" dirty="0">
                <a:solidFill>
                  <a:schemeClr val="accent5"/>
                </a:solidFill>
                <a:latin typeface="+mj-lt"/>
              </a:rPr>
            </a:br>
            <a:r>
              <a:rPr lang="en-US" dirty="0">
                <a:solidFill>
                  <a:schemeClr val="bg2">
                    <a:lumMod val="60000"/>
                    <a:lumOff val="40000"/>
                  </a:schemeClr>
                </a:solidFill>
                <a:latin typeface="+mj-lt"/>
                <a:cs typeface="Courier New" panose="02070309020205020404" pitchFamily="49" charset="0"/>
              </a:rPr>
              <a:t>SELECT *, SCORE() FROM invoice WHERE amount&gt;100 AND CONTAINS(‘reminder’)ORDER BY date ASC;</a:t>
            </a:r>
          </a:p>
          <a:p>
            <a:pPr lvl="1"/>
            <a:r>
              <a:rPr lang="en-US" dirty="0">
                <a:solidFill>
                  <a:schemeClr val="accent5"/>
                </a:solidFill>
                <a:latin typeface="+mj-lt"/>
              </a:rPr>
              <a:t>Full text within attributes</a:t>
            </a:r>
            <a:br>
              <a:rPr lang="en-US" dirty="0">
                <a:solidFill>
                  <a:schemeClr val="accent5"/>
                </a:solidFill>
                <a:latin typeface="+mj-lt"/>
              </a:rPr>
            </a:br>
            <a:r>
              <a:rPr lang="en-US" dirty="0">
                <a:solidFill>
                  <a:schemeClr val="bg2">
                    <a:lumMod val="60000"/>
                    <a:lumOff val="40000"/>
                  </a:schemeClr>
                </a:solidFill>
                <a:latin typeface="+mj-lt"/>
                <a:cs typeface="Courier New" panose="02070309020205020404" pitchFamily="49" charset="0"/>
              </a:rPr>
              <a:t>SELECT *,SCORE() FROM invoice WHERE status CONTAINS(‘deadline overdue penalty');</a:t>
            </a:r>
          </a:p>
          <a:p>
            <a:pPr lvl="1"/>
            <a:r>
              <a:rPr lang="en-US" dirty="0">
                <a:solidFill>
                  <a:schemeClr val="accent5"/>
                </a:solidFill>
                <a:latin typeface="+mj-lt"/>
              </a:rPr>
              <a:t>Count operation on aggregations</a:t>
            </a:r>
            <a:r>
              <a:rPr lang="en-US" dirty="0">
                <a:solidFill>
                  <a:schemeClr val="bg2">
                    <a:lumMod val="60000"/>
                    <a:lumOff val="40000"/>
                  </a:schemeClr>
                </a:solidFill>
                <a:latin typeface="+mj-lt"/>
              </a:rPr>
              <a:t/>
            </a:r>
            <a:br>
              <a:rPr lang="en-US" dirty="0">
                <a:solidFill>
                  <a:schemeClr val="bg2">
                    <a:lumMod val="60000"/>
                    <a:lumOff val="40000"/>
                  </a:schemeClr>
                </a:solidFill>
                <a:latin typeface="+mj-lt"/>
              </a:rPr>
            </a:br>
            <a:r>
              <a:rPr lang="en-US" dirty="0">
                <a:solidFill>
                  <a:schemeClr val="bg2">
                    <a:lumMod val="60000"/>
                    <a:lumOff val="40000"/>
                  </a:schemeClr>
                </a:solidFill>
                <a:latin typeface="+mj-lt"/>
                <a:cs typeface="Courier New" panose="02070309020205020404" pitchFamily="49" charset="0"/>
              </a:rPr>
              <a:t>SELECT COUNT(*),type FROM </a:t>
            </a:r>
            <a:r>
              <a:rPr lang="en-US" dirty="0" err="1">
                <a:solidFill>
                  <a:schemeClr val="bg2">
                    <a:lumMod val="60000"/>
                    <a:lumOff val="40000"/>
                  </a:schemeClr>
                </a:solidFill>
                <a:latin typeface="+mj-lt"/>
                <a:cs typeface="Courier New" panose="02070309020205020404" pitchFamily="49" charset="0"/>
              </a:rPr>
              <a:t>system:object</a:t>
            </a:r>
            <a:r>
              <a:rPr lang="en-US" dirty="0">
                <a:solidFill>
                  <a:schemeClr val="bg2">
                    <a:lumMod val="60000"/>
                    <a:lumOff val="40000"/>
                  </a:schemeClr>
                </a:solidFill>
                <a:latin typeface="+mj-lt"/>
                <a:cs typeface="Courier New" panose="02070309020205020404" pitchFamily="49" charset="0"/>
              </a:rPr>
              <a:t> GROUP BY type;</a:t>
            </a:r>
          </a:p>
          <a:p>
            <a:pPr lvl="1"/>
            <a:r>
              <a:rPr lang="en-US" dirty="0">
                <a:solidFill>
                  <a:schemeClr val="accent5"/>
                </a:solidFill>
                <a:latin typeface="+mj-lt"/>
              </a:rPr>
              <a:t>On secondary object types</a:t>
            </a:r>
            <a:br>
              <a:rPr lang="en-US" dirty="0">
                <a:solidFill>
                  <a:schemeClr val="accent5"/>
                </a:solidFill>
                <a:latin typeface="+mj-lt"/>
              </a:rPr>
            </a:br>
            <a:r>
              <a:rPr lang="en-US" dirty="0">
                <a:solidFill>
                  <a:schemeClr val="bg2">
                    <a:lumMod val="60000"/>
                    <a:lumOff val="40000"/>
                  </a:schemeClr>
                </a:solidFill>
                <a:latin typeface="+mj-lt"/>
                <a:cs typeface="Courier New" panose="02070309020205020404" pitchFamily="49" charset="0"/>
              </a:rPr>
              <a:t>SELECT * FROM </a:t>
            </a:r>
            <a:r>
              <a:rPr lang="en-US" dirty="0" err="1">
                <a:solidFill>
                  <a:schemeClr val="bg2">
                    <a:lumMod val="60000"/>
                    <a:lumOff val="40000"/>
                  </a:schemeClr>
                </a:solidFill>
                <a:latin typeface="+mj-lt"/>
                <a:cs typeface="Courier New" panose="02070309020205020404" pitchFamily="49" charset="0"/>
              </a:rPr>
              <a:t>system:rmDestructionRetention</a:t>
            </a:r>
            <a:r>
              <a:rPr lang="en-US" dirty="0">
                <a:solidFill>
                  <a:schemeClr val="bg2">
                    <a:lumMod val="60000"/>
                    <a:lumOff val="40000"/>
                  </a:schemeClr>
                </a:solidFill>
                <a:latin typeface="+mj-lt"/>
                <a:cs typeface="Courier New" panose="02070309020205020404" pitchFamily="49" charset="0"/>
              </a:rPr>
              <a:t>;</a:t>
            </a:r>
          </a:p>
          <a:p>
            <a:pPr lvl="1"/>
            <a:r>
              <a:rPr lang="en-US" dirty="0">
                <a:solidFill>
                  <a:schemeClr val="accent5"/>
                </a:solidFill>
                <a:latin typeface="+mj-lt"/>
              </a:rPr>
              <a:t>With date functions</a:t>
            </a:r>
            <a:br>
              <a:rPr lang="en-US" dirty="0">
                <a:solidFill>
                  <a:schemeClr val="accent5"/>
                </a:solidFill>
                <a:latin typeface="+mj-lt"/>
              </a:rPr>
            </a:br>
            <a:r>
              <a:rPr lang="en-US" dirty="0">
                <a:solidFill>
                  <a:schemeClr val="bg2">
                    <a:lumMod val="60000"/>
                    <a:lumOff val="40000"/>
                  </a:schemeClr>
                </a:solidFill>
                <a:latin typeface="+mj-lt"/>
                <a:cs typeface="Courier New" panose="02070309020205020404" pitchFamily="49" charset="0"/>
              </a:rPr>
              <a:t>SELECT * FROM </a:t>
            </a:r>
            <a:r>
              <a:rPr lang="en-US" dirty="0" err="1">
                <a:solidFill>
                  <a:schemeClr val="bg2">
                    <a:lumMod val="60000"/>
                    <a:lumOff val="40000"/>
                  </a:schemeClr>
                </a:solidFill>
                <a:latin typeface="+mj-lt"/>
                <a:cs typeface="Courier New" panose="02070309020205020404" pitchFamily="49" charset="0"/>
              </a:rPr>
              <a:t>system:object</a:t>
            </a:r>
            <a:r>
              <a:rPr lang="en-US" dirty="0">
                <a:solidFill>
                  <a:schemeClr val="bg2">
                    <a:lumMod val="60000"/>
                    <a:lumOff val="40000"/>
                  </a:schemeClr>
                </a:solidFill>
                <a:latin typeface="+mj-lt"/>
                <a:cs typeface="Courier New" panose="02070309020205020404" pitchFamily="49" charset="0"/>
              </a:rPr>
              <a:t> WHERE </a:t>
            </a:r>
            <a:r>
              <a:rPr lang="en-US" dirty="0" err="1">
                <a:solidFill>
                  <a:schemeClr val="bg2">
                    <a:lumMod val="60000"/>
                    <a:lumOff val="40000"/>
                  </a:schemeClr>
                </a:solidFill>
                <a:latin typeface="+mj-lt"/>
                <a:cs typeface="Courier New" panose="02070309020205020404" pitchFamily="49" charset="0"/>
              </a:rPr>
              <a:t>system:rmDestructionDate</a:t>
            </a:r>
            <a:r>
              <a:rPr lang="en-US" dirty="0">
                <a:solidFill>
                  <a:schemeClr val="bg2">
                    <a:lumMod val="60000"/>
                    <a:lumOff val="40000"/>
                  </a:schemeClr>
                </a:solidFill>
                <a:latin typeface="+mj-lt"/>
                <a:cs typeface="Courier New" panose="02070309020205020404" pitchFamily="49" charset="0"/>
              </a:rPr>
              <a:t> &lt; now();</a:t>
            </a:r>
          </a:p>
          <a:p>
            <a:pPr lvl="1"/>
            <a:r>
              <a:rPr lang="en-US" dirty="0">
                <a:solidFill>
                  <a:schemeClr val="accent5"/>
                </a:solidFill>
                <a:latin typeface="+mj-lt"/>
              </a:rPr>
              <a:t>Querying audit</a:t>
            </a:r>
            <a:br>
              <a:rPr lang="en-US" dirty="0">
                <a:solidFill>
                  <a:schemeClr val="accent5"/>
                </a:solidFill>
                <a:latin typeface="+mj-lt"/>
              </a:rPr>
            </a:br>
            <a:r>
              <a:rPr lang="en-US" dirty="0">
                <a:solidFill>
                  <a:schemeClr val="bg2">
                    <a:lumMod val="60000"/>
                    <a:lumOff val="40000"/>
                  </a:schemeClr>
                </a:solidFill>
                <a:latin typeface="+mj-lt"/>
                <a:cs typeface="Courier New" panose="02070309020205020404" pitchFamily="49" charset="0"/>
              </a:rPr>
              <a:t>SELECT * from </a:t>
            </a:r>
            <a:r>
              <a:rPr lang="en-US" dirty="0" err="1">
                <a:solidFill>
                  <a:schemeClr val="bg2">
                    <a:lumMod val="60000"/>
                    <a:lumOff val="40000"/>
                  </a:schemeClr>
                </a:solidFill>
                <a:latin typeface="+mj-lt"/>
                <a:cs typeface="Courier New" panose="02070309020205020404" pitchFamily="49" charset="0"/>
              </a:rPr>
              <a:t>system:audit</a:t>
            </a:r>
            <a:r>
              <a:rPr lang="en-US" dirty="0">
                <a:solidFill>
                  <a:schemeClr val="bg2">
                    <a:lumMod val="60000"/>
                    <a:lumOff val="40000"/>
                  </a:schemeClr>
                </a:solidFill>
                <a:latin typeface="+mj-lt"/>
                <a:cs typeface="Courier New" panose="02070309020205020404" pitchFamily="49" charset="0"/>
              </a:rPr>
              <a:t> WHERE </a:t>
            </a:r>
            <a:r>
              <a:rPr lang="en-US" dirty="0" err="1">
                <a:solidFill>
                  <a:schemeClr val="bg2">
                    <a:lumMod val="60000"/>
                    <a:lumOff val="40000"/>
                  </a:schemeClr>
                </a:solidFill>
                <a:latin typeface="+mj-lt"/>
                <a:cs typeface="Courier New" panose="02070309020205020404" pitchFamily="49" charset="0"/>
              </a:rPr>
              <a:t>traceId</a:t>
            </a:r>
            <a:r>
              <a:rPr lang="en-US" dirty="0">
                <a:solidFill>
                  <a:schemeClr val="bg2">
                    <a:lumMod val="60000"/>
                    <a:lumOff val="40000"/>
                  </a:schemeClr>
                </a:solidFill>
                <a:latin typeface="+mj-lt"/>
                <a:cs typeface="Courier New" panose="02070309020205020404" pitchFamily="49" charset="0"/>
              </a:rPr>
              <a:t> = '543221‘;</a:t>
            </a:r>
          </a:p>
          <a:p>
            <a:endParaRPr lang="en-US" dirty="0">
              <a:latin typeface="+mj-lt"/>
            </a:endParaRPr>
          </a:p>
          <a:p>
            <a:endParaRPr lang="en-US" dirty="0">
              <a:latin typeface="+mj-lt"/>
            </a:endParaRPr>
          </a:p>
        </p:txBody>
      </p:sp>
      <p:sp>
        <p:nvSpPr>
          <p:cNvPr id="4" name="Foliennummernplatzhalter 3">
            <a:extLst>
              <a:ext uri="{FF2B5EF4-FFF2-40B4-BE49-F238E27FC236}">
                <a16:creationId xmlns:a16="http://schemas.microsoft.com/office/drawing/2014/main" id="{16E9AFA4-C08B-45AC-AD31-00B2DA31A0C8}"/>
              </a:ext>
            </a:extLst>
          </p:cNvPr>
          <p:cNvSpPr>
            <a:spLocks noGrp="1"/>
          </p:cNvSpPr>
          <p:nvPr>
            <p:ph type="sldNum" sz="quarter" idx="4"/>
          </p:nvPr>
        </p:nvSpPr>
        <p:spPr/>
        <p:txBody>
          <a:bodyPr/>
          <a:lstStyle/>
          <a:p>
            <a:fld id="{50922189-E90D-CC4A-AD43-8CCA4769FFAE}" type="slidenum">
              <a:rPr lang="en-US" noProof="0" smtClean="0"/>
              <a:pPr/>
              <a:t>34</a:t>
            </a:fld>
            <a:endParaRPr lang="en-US" noProof="0"/>
          </a:p>
        </p:txBody>
      </p:sp>
      <p:sp>
        <p:nvSpPr>
          <p:cNvPr id="5" name="Fußzeilenplatzhalter 4">
            <a:extLst>
              <a:ext uri="{FF2B5EF4-FFF2-40B4-BE49-F238E27FC236}">
                <a16:creationId xmlns:a16="http://schemas.microsoft.com/office/drawing/2014/main" id="{361C0E11-3C08-4248-9ACE-62AC77F6707C}"/>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2398637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70D11CA-7F53-4F61-B568-9F16CBA74219}"/>
              </a:ext>
            </a:extLst>
          </p:cNvPr>
          <p:cNvSpPr>
            <a:spLocks noGrp="1"/>
          </p:cNvSpPr>
          <p:nvPr>
            <p:ph type="sldNum" sz="quarter" idx="4"/>
          </p:nvPr>
        </p:nvSpPr>
        <p:spPr/>
        <p:txBody>
          <a:bodyPr/>
          <a:lstStyle/>
          <a:p>
            <a:fld id="{50922189-E90D-CC4A-AD43-8CCA4769FFAE}" type="slidenum">
              <a:rPr lang="en-US" noProof="0" smtClean="0"/>
              <a:pPr/>
              <a:t>35</a:t>
            </a:fld>
            <a:endParaRPr lang="en-US" noProof="0"/>
          </a:p>
        </p:txBody>
      </p:sp>
      <p:sp>
        <p:nvSpPr>
          <p:cNvPr id="2" name="Titel 1">
            <a:extLst>
              <a:ext uri="{FF2B5EF4-FFF2-40B4-BE49-F238E27FC236}">
                <a16:creationId xmlns:a16="http://schemas.microsoft.com/office/drawing/2014/main" id="{31C783EF-FBBC-4454-AEA4-9A1E6344E728}"/>
              </a:ext>
            </a:extLst>
          </p:cNvPr>
          <p:cNvSpPr>
            <a:spLocks noGrp="1"/>
          </p:cNvSpPr>
          <p:nvPr>
            <p:ph type="title"/>
          </p:nvPr>
        </p:nvSpPr>
        <p:spPr/>
        <p:txBody>
          <a:bodyPr/>
          <a:lstStyle/>
          <a:p>
            <a:r>
              <a:rPr lang="en-US" dirty="0">
                <a:latin typeface="+mj-lt"/>
              </a:rPr>
              <a:t>Archiving</a:t>
            </a:r>
          </a:p>
        </p:txBody>
      </p:sp>
      <p:sp>
        <p:nvSpPr>
          <p:cNvPr id="3" name="Inhaltsplatzhalter 2">
            <a:extLst>
              <a:ext uri="{FF2B5EF4-FFF2-40B4-BE49-F238E27FC236}">
                <a16:creationId xmlns:a16="http://schemas.microsoft.com/office/drawing/2014/main" id="{5C3AD71E-70EC-4898-A256-FA6DD6F5084F}"/>
              </a:ext>
            </a:extLst>
          </p:cNvPr>
          <p:cNvSpPr>
            <a:spLocks noGrp="1"/>
          </p:cNvSpPr>
          <p:nvPr>
            <p:ph sz="quarter" idx="10"/>
          </p:nvPr>
        </p:nvSpPr>
        <p:spPr/>
        <p:txBody>
          <a:bodyPr/>
          <a:lstStyle/>
          <a:p>
            <a:r>
              <a:rPr lang="en-US" dirty="0">
                <a:latin typeface="+mj-lt"/>
              </a:rPr>
              <a:t>Built in connectors for</a:t>
            </a:r>
          </a:p>
          <a:p>
            <a:pPr lvl="1"/>
            <a:r>
              <a:rPr lang="en-US" dirty="0" err="1">
                <a:latin typeface="+mj-lt"/>
              </a:rPr>
              <a:t>iCAS</a:t>
            </a:r>
            <a:endParaRPr lang="en-US" dirty="0">
              <a:latin typeface="+mj-lt"/>
            </a:endParaRPr>
          </a:p>
          <a:p>
            <a:pPr lvl="1"/>
            <a:r>
              <a:rPr lang="en-US" dirty="0">
                <a:latin typeface="+mj-lt"/>
              </a:rPr>
              <a:t>NetApp</a:t>
            </a:r>
          </a:p>
          <a:p>
            <a:pPr lvl="1"/>
            <a:r>
              <a:rPr lang="en-US" dirty="0">
                <a:latin typeface="+mj-lt"/>
              </a:rPr>
              <a:t>S3</a:t>
            </a:r>
          </a:p>
          <a:p>
            <a:pPr lvl="1"/>
            <a:r>
              <a:rPr lang="en-US" dirty="0">
                <a:latin typeface="+mj-lt"/>
              </a:rPr>
              <a:t>File system with compression</a:t>
            </a:r>
            <a:br>
              <a:rPr lang="en-US" dirty="0">
                <a:latin typeface="+mj-lt"/>
              </a:rPr>
            </a:br>
            <a:endParaRPr lang="en-US" dirty="0">
              <a:latin typeface="+mj-lt"/>
            </a:endParaRPr>
          </a:p>
          <a:p>
            <a:r>
              <a:rPr lang="en-US" dirty="0">
                <a:latin typeface="+mj-lt"/>
              </a:rPr>
              <a:t>Connectivity extendable via plugins</a:t>
            </a:r>
          </a:p>
          <a:p>
            <a:endParaRPr lang="en-US" dirty="0">
              <a:latin typeface="+mj-lt"/>
            </a:endParaRPr>
          </a:p>
        </p:txBody>
      </p:sp>
      <p:sp>
        <p:nvSpPr>
          <p:cNvPr id="6" name="Inhaltsplatzhalter 5">
            <a:extLst>
              <a:ext uri="{FF2B5EF4-FFF2-40B4-BE49-F238E27FC236}">
                <a16:creationId xmlns:a16="http://schemas.microsoft.com/office/drawing/2014/main" id="{9CC9930F-AD9D-4CF3-857F-72D730D84545}"/>
              </a:ext>
            </a:extLst>
          </p:cNvPr>
          <p:cNvSpPr>
            <a:spLocks noGrp="1"/>
          </p:cNvSpPr>
          <p:nvPr>
            <p:ph sz="quarter" idx="11"/>
          </p:nvPr>
        </p:nvSpPr>
        <p:spPr/>
        <p:txBody>
          <a:bodyPr/>
          <a:lstStyle/>
          <a:p>
            <a:r>
              <a:rPr lang="en-US" dirty="0">
                <a:latin typeface="+mj-lt"/>
              </a:rPr>
              <a:t>Byte Serving:</a:t>
            </a:r>
            <a:br>
              <a:rPr lang="en-US" dirty="0">
                <a:latin typeface="+mj-lt"/>
              </a:rPr>
            </a:br>
            <a:r>
              <a:rPr lang="en-US" dirty="0">
                <a:latin typeface="+mj-lt"/>
              </a:rPr>
              <a:t>http-conform range request, no physical limitation</a:t>
            </a:r>
            <a:endParaRPr lang="en-US" baseline="30000" dirty="0">
              <a:latin typeface="+mj-lt"/>
            </a:endParaRPr>
          </a:p>
          <a:p>
            <a:endParaRPr lang="en-US" dirty="0">
              <a:latin typeface="+mj-lt"/>
            </a:endParaRPr>
          </a:p>
          <a:p>
            <a:r>
              <a:rPr lang="en-US" dirty="0">
                <a:latin typeface="+mj-lt"/>
              </a:rPr>
              <a:t>Retention (with archive migration support)</a:t>
            </a:r>
          </a:p>
          <a:p>
            <a:pPr marL="0" indent="0">
              <a:buNone/>
            </a:pPr>
            <a:endParaRPr lang="en-US" dirty="0">
              <a:latin typeface="+mj-lt"/>
            </a:endParaRPr>
          </a:p>
          <a:p>
            <a:r>
              <a:rPr lang="en-US" dirty="0">
                <a:latin typeface="+mj-lt"/>
              </a:rPr>
              <a:t>Archive path controllable by object meta data</a:t>
            </a:r>
          </a:p>
          <a:p>
            <a:endParaRPr lang="en-US" dirty="0">
              <a:latin typeface="+mj-lt"/>
            </a:endParaRPr>
          </a:p>
          <a:p>
            <a:endParaRPr lang="en-US" dirty="0">
              <a:latin typeface="+mj-lt"/>
            </a:endParaRPr>
          </a:p>
        </p:txBody>
      </p:sp>
      <p:sp>
        <p:nvSpPr>
          <p:cNvPr id="5" name="Fußzeilenplatzhalter 4">
            <a:extLst>
              <a:ext uri="{FF2B5EF4-FFF2-40B4-BE49-F238E27FC236}">
                <a16:creationId xmlns:a16="http://schemas.microsoft.com/office/drawing/2014/main" id="{CD3C386B-8BFD-4F39-944E-A493FA3F04EC}"/>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3261188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EE1CD-9141-401F-825C-0F3F558ADD3C}"/>
              </a:ext>
            </a:extLst>
          </p:cNvPr>
          <p:cNvSpPr>
            <a:spLocks noGrp="1"/>
          </p:cNvSpPr>
          <p:nvPr>
            <p:ph type="title"/>
          </p:nvPr>
        </p:nvSpPr>
        <p:spPr/>
        <p:txBody>
          <a:bodyPr/>
          <a:lstStyle/>
          <a:p>
            <a:pPr lvl="0">
              <a:spcBef>
                <a:spcPts val="0"/>
              </a:spcBef>
            </a:pPr>
            <a:r>
              <a:rPr lang="en-US" dirty="0">
                <a:solidFill>
                  <a:srgbClr val="E6007D"/>
                </a:solidFill>
                <a:latin typeface="+mj-lt"/>
              </a:rPr>
              <a:t>Archive integrity checks</a:t>
            </a:r>
            <a:endParaRPr lang="en-US" dirty="0">
              <a:latin typeface="+mj-lt"/>
            </a:endParaRPr>
          </a:p>
        </p:txBody>
      </p:sp>
      <p:sp>
        <p:nvSpPr>
          <p:cNvPr id="3" name="Inhaltsplatzhalter 2">
            <a:extLst>
              <a:ext uri="{FF2B5EF4-FFF2-40B4-BE49-F238E27FC236}">
                <a16:creationId xmlns:a16="http://schemas.microsoft.com/office/drawing/2014/main" id="{662859B6-F03B-4751-A904-E1EF9713E010}"/>
              </a:ext>
            </a:extLst>
          </p:cNvPr>
          <p:cNvSpPr>
            <a:spLocks noGrp="1"/>
          </p:cNvSpPr>
          <p:nvPr>
            <p:ph idx="1"/>
          </p:nvPr>
        </p:nvSpPr>
        <p:spPr/>
        <p:txBody>
          <a:bodyPr/>
          <a:lstStyle/>
          <a:p>
            <a:r>
              <a:rPr lang="en-US" dirty="0">
                <a:latin typeface="+mj-lt"/>
              </a:rPr>
              <a:t>SHA256 hash is computed for each document when archiving</a:t>
            </a:r>
          </a:p>
          <a:p>
            <a:endParaRPr lang="en-US" dirty="0">
              <a:latin typeface="+mj-lt"/>
            </a:endParaRPr>
          </a:p>
          <a:p>
            <a:r>
              <a:rPr lang="en-US" dirty="0">
                <a:latin typeface="+mj-lt"/>
              </a:rPr>
              <a:t>Hash is saved as metadata in the system and can be read via REST API</a:t>
            </a:r>
          </a:p>
          <a:p>
            <a:endParaRPr lang="en-US" dirty="0">
              <a:latin typeface="+mj-lt"/>
            </a:endParaRPr>
          </a:p>
          <a:p>
            <a:r>
              <a:rPr lang="en-US" dirty="0">
                <a:latin typeface="+mj-lt"/>
              </a:rPr>
              <a:t>SHA256 hash can be retrieved from the underlying storage (e.g., </a:t>
            </a:r>
            <a:r>
              <a:rPr lang="en-US" dirty="0" err="1">
                <a:latin typeface="+mj-lt"/>
              </a:rPr>
              <a:t>iCAS</a:t>
            </a:r>
            <a:r>
              <a:rPr lang="en-US" dirty="0">
                <a:latin typeface="+mj-lt"/>
              </a:rPr>
              <a:t>) and compared with hash stored in yuuvis</a:t>
            </a:r>
            <a:r>
              <a:rPr lang="en-US" baseline="30000" dirty="0">
                <a:latin typeface="+mj-lt"/>
              </a:rPr>
              <a:t>®</a:t>
            </a:r>
            <a:r>
              <a:rPr lang="en-US" dirty="0">
                <a:latin typeface="+mj-lt"/>
              </a:rPr>
              <a:t> Momentum</a:t>
            </a:r>
            <a:endParaRPr lang="en-US" baseline="30000" dirty="0">
              <a:latin typeface="+mj-lt"/>
            </a:endParaRPr>
          </a:p>
          <a:p>
            <a:endParaRPr lang="en-US" dirty="0">
              <a:latin typeface="+mj-lt"/>
            </a:endParaRPr>
          </a:p>
          <a:p>
            <a:r>
              <a:rPr lang="en-US" dirty="0">
                <a:latin typeface="+mj-lt"/>
              </a:rPr>
              <a:t>Jobs for validating hash from the object metadata with actual hash (will be freshly computed for the content each time)</a:t>
            </a:r>
          </a:p>
          <a:p>
            <a:endParaRPr lang="en-US" dirty="0">
              <a:latin typeface="+mj-lt"/>
            </a:endParaRPr>
          </a:p>
          <a:p>
            <a:endParaRPr lang="en-US" dirty="0">
              <a:latin typeface="+mj-lt"/>
            </a:endParaRPr>
          </a:p>
        </p:txBody>
      </p:sp>
      <p:sp>
        <p:nvSpPr>
          <p:cNvPr id="4" name="Foliennummernplatzhalter 3">
            <a:extLst>
              <a:ext uri="{FF2B5EF4-FFF2-40B4-BE49-F238E27FC236}">
                <a16:creationId xmlns:a16="http://schemas.microsoft.com/office/drawing/2014/main" id="{6CB41D46-B0F4-4244-BF27-145F20135B5E}"/>
              </a:ext>
            </a:extLst>
          </p:cNvPr>
          <p:cNvSpPr>
            <a:spLocks noGrp="1"/>
          </p:cNvSpPr>
          <p:nvPr>
            <p:ph type="sldNum" sz="quarter" idx="4"/>
          </p:nvPr>
        </p:nvSpPr>
        <p:spPr/>
        <p:txBody>
          <a:bodyPr/>
          <a:lstStyle/>
          <a:p>
            <a:fld id="{50922189-E90D-CC4A-AD43-8CCA4769FFAE}" type="slidenum">
              <a:rPr lang="en-US" noProof="0" smtClean="0"/>
              <a:pPr/>
              <a:t>36</a:t>
            </a:fld>
            <a:endParaRPr lang="en-US" noProof="0"/>
          </a:p>
        </p:txBody>
      </p:sp>
      <p:sp>
        <p:nvSpPr>
          <p:cNvPr id="5" name="Fußzeilenplatzhalter 4">
            <a:extLst>
              <a:ext uri="{FF2B5EF4-FFF2-40B4-BE49-F238E27FC236}">
                <a16:creationId xmlns:a16="http://schemas.microsoft.com/office/drawing/2014/main" id="{B20D2B84-6FBE-45D5-A945-44C02BAFCFB7}"/>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1823557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28F670-7A0D-4ACD-ABCD-BC9B6E44A1AE}"/>
              </a:ext>
            </a:extLst>
          </p:cNvPr>
          <p:cNvSpPr>
            <a:spLocks noGrp="1"/>
          </p:cNvSpPr>
          <p:nvPr>
            <p:ph type="sldNum" sz="quarter" idx="4"/>
          </p:nvPr>
        </p:nvSpPr>
        <p:spPr/>
        <p:txBody>
          <a:bodyPr/>
          <a:lstStyle/>
          <a:p>
            <a:fld id="{50922189-E90D-CC4A-AD43-8CCA4769FFAE}" type="slidenum">
              <a:rPr lang="en-US" noProof="0" smtClean="0"/>
              <a:pPr/>
              <a:t>37</a:t>
            </a:fld>
            <a:endParaRPr lang="en-US" noProof="0"/>
          </a:p>
        </p:txBody>
      </p:sp>
      <p:sp>
        <p:nvSpPr>
          <p:cNvPr id="7" name="Titel 6">
            <a:extLst>
              <a:ext uri="{FF2B5EF4-FFF2-40B4-BE49-F238E27FC236}">
                <a16:creationId xmlns:a16="http://schemas.microsoft.com/office/drawing/2014/main" id="{D4F285CB-9367-4E05-995A-9740B38427F9}"/>
              </a:ext>
            </a:extLst>
          </p:cNvPr>
          <p:cNvSpPr>
            <a:spLocks noGrp="1"/>
          </p:cNvSpPr>
          <p:nvPr>
            <p:ph type="title"/>
          </p:nvPr>
        </p:nvSpPr>
        <p:spPr/>
        <p:txBody>
          <a:bodyPr/>
          <a:lstStyle/>
          <a:p>
            <a:r>
              <a:rPr lang="en-US" dirty="0">
                <a:latin typeface="+mj-lt"/>
              </a:rPr>
              <a:t>Certificates and Declarations of Conformity</a:t>
            </a:r>
          </a:p>
        </p:txBody>
      </p:sp>
      <p:sp>
        <p:nvSpPr>
          <p:cNvPr id="8" name="Inhaltsplatzhalter 7">
            <a:extLst>
              <a:ext uri="{FF2B5EF4-FFF2-40B4-BE49-F238E27FC236}">
                <a16:creationId xmlns:a16="http://schemas.microsoft.com/office/drawing/2014/main" id="{FB9876B4-6FED-4D7C-9522-9C5D3BAC6F72}"/>
              </a:ext>
            </a:extLst>
          </p:cNvPr>
          <p:cNvSpPr>
            <a:spLocks noGrp="1"/>
          </p:cNvSpPr>
          <p:nvPr>
            <p:ph sz="quarter" idx="10"/>
          </p:nvPr>
        </p:nvSpPr>
        <p:spPr>
          <a:xfrm>
            <a:off x="269875" y="1851670"/>
            <a:ext cx="4164013" cy="2880668"/>
          </a:xfrm>
        </p:spPr>
        <p:txBody>
          <a:bodyPr/>
          <a:lstStyle/>
          <a:p>
            <a:pPr marL="0" indent="0">
              <a:buNone/>
            </a:pPr>
            <a:r>
              <a:rPr lang="en-US" b="1" dirty="0">
                <a:solidFill>
                  <a:schemeClr val="accent5"/>
                </a:solidFill>
                <a:latin typeface="+mj-lt"/>
              </a:rPr>
              <a:t>General Certificates</a:t>
            </a:r>
          </a:p>
          <a:p>
            <a:r>
              <a:rPr lang="en-US" dirty="0">
                <a:latin typeface="+mj-lt"/>
              </a:rPr>
              <a:t>§ 238, 239, 257, 261 HGB</a:t>
            </a:r>
          </a:p>
          <a:p>
            <a:r>
              <a:rPr lang="en-US" dirty="0">
                <a:latin typeface="+mj-lt"/>
              </a:rPr>
              <a:t>§ 144, 371, 371a ZPO</a:t>
            </a:r>
          </a:p>
          <a:p>
            <a:r>
              <a:rPr lang="en-US" dirty="0">
                <a:latin typeface="+mj-lt"/>
              </a:rPr>
              <a:t> § 90, 93, 97, 146, 147, 200 AO</a:t>
            </a:r>
          </a:p>
          <a:p>
            <a:r>
              <a:rPr lang="en-US" dirty="0">
                <a:latin typeface="+mj-lt"/>
              </a:rPr>
              <a:t> BDSG including DSGVO</a:t>
            </a:r>
          </a:p>
          <a:p>
            <a:r>
              <a:rPr lang="en-US" dirty="0" err="1">
                <a:latin typeface="+mj-lt"/>
              </a:rPr>
              <a:t>SigG</a:t>
            </a:r>
            <a:endParaRPr lang="en-US" dirty="0">
              <a:latin typeface="+mj-lt"/>
            </a:endParaRPr>
          </a:p>
          <a:p>
            <a:endParaRPr lang="en-US" dirty="0">
              <a:latin typeface="+mj-lt"/>
            </a:endParaRPr>
          </a:p>
        </p:txBody>
      </p:sp>
      <p:sp>
        <p:nvSpPr>
          <p:cNvPr id="9" name="Inhaltsplatzhalter 8">
            <a:extLst>
              <a:ext uri="{FF2B5EF4-FFF2-40B4-BE49-F238E27FC236}">
                <a16:creationId xmlns:a16="http://schemas.microsoft.com/office/drawing/2014/main" id="{55D0C923-9198-435F-A872-AF6D9C89B40F}"/>
              </a:ext>
            </a:extLst>
          </p:cNvPr>
          <p:cNvSpPr>
            <a:spLocks noGrp="1"/>
          </p:cNvSpPr>
          <p:nvPr>
            <p:ph sz="quarter" idx="11"/>
          </p:nvPr>
        </p:nvSpPr>
        <p:spPr>
          <a:xfrm>
            <a:off x="4710113" y="1851670"/>
            <a:ext cx="4164012" cy="2880668"/>
          </a:xfrm>
        </p:spPr>
        <p:txBody>
          <a:bodyPr/>
          <a:lstStyle/>
          <a:p>
            <a:pPr marL="0" indent="0">
              <a:buNone/>
            </a:pPr>
            <a:r>
              <a:rPr lang="en-US" b="1" dirty="0">
                <a:solidFill>
                  <a:schemeClr val="accent5"/>
                </a:solidFill>
                <a:latin typeface="+mj-lt"/>
              </a:rPr>
              <a:t>And for the regulated environment</a:t>
            </a:r>
          </a:p>
          <a:p>
            <a:r>
              <a:rPr lang="en-US" dirty="0">
                <a:latin typeface="+mj-lt"/>
              </a:rPr>
              <a:t>21 CFR Part 11 &amp; Part 820</a:t>
            </a:r>
          </a:p>
          <a:p>
            <a:r>
              <a:rPr lang="en-US" dirty="0">
                <a:latin typeface="+mj-lt"/>
              </a:rPr>
              <a:t>ISO 13485, ISO 15189, ISO 17025</a:t>
            </a:r>
          </a:p>
          <a:p>
            <a:r>
              <a:rPr lang="en-US" dirty="0">
                <a:latin typeface="+mj-lt"/>
              </a:rPr>
              <a:t>§ 40 AMG</a:t>
            </a:r>
          </a:p>
          <a:p>
            <a:r>
              <a:rPr lang="en-US" dirty="0">
                <a:latin typeface="+mj-lt"/>
              </a:rPr>
              <a:t>Attachment GE02-H-A5 for SOP for clinical audits</a:t>
            </a:r>
          </a:p>
          <a:p>
            <a:r>
              <a:rPr lang="en-US" dirty="0">
                <a:latin typeface="+mj-lt"/>
              </a:rPr>
              <a:t>§ 12, 13 GCP</a:t>
            </a:r>
          </a:p>
          <a:p>
            <a:r>
              <a:rPr lang="en-US" dirty="0">
                <a:latin typeface="+mj-lt"/>
              </a:rPr>
              <a:t>§ 10, 20, 29, 41 AMWHV</a:t>
            </a:r>
          </a:p>
          <a:p>
            <a:r>
              <a:rPr lang="en-US" dirty="0">
                <a:latin typeface="+mj-lt"/>
              </a:rPr>
              <a:t>Also MDR, PIC/S and GAMP</a:t>
            </a:r>
            <a:r>
              <a:rPr lang="en-US" baseline="30000" dirty="0">
                <a:latin typeface="+mj-lt"/>
              </a:rPr>
              <a:t>®</a:t>
            </a:r>
            <a:r>
              <a:rPr lang="en-US" dirty="0">
                <a:latin typeface="+mj-lt"/>
              </a:rPr>
              <a:t> 5.</a:t>
            </a:r>
          </a:p>
          <a:p>
            <a:endParaRPr lang="en-US" dirty="0">
              <a:latin typeface="+mj-lt"/>
            </a:endParaRPr>
          </a:p>
        </p:txBody>
      </p:sp>
      <p:sp>
        <p:nvSpPr>
          <p:cNvPr id="6" name="Fußzeilenplatzhalter 5">
            <a:extLst>
              <a:ext uri="{FF2B5EF4-FFF2-40B4-BE49-F238E27FC236}">
                <a16:creationId xmlns:a16="http://schemas.microsoft.com/office/drawing/2014/main" id="{97BF2F98-CBF4-49CA-80A2-B21009F1F0F5}"/>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12" name="Google Shape;304;p38">
            <a:extLst>
              <a:ext uri="{FF2B5EF4-FFF2-40B4-BE49-F238E27FC236}">
                <a16:creationId xmlns:a16="http://schemas.microsoft.com/office/drawing/2014/main" id="{988CCCFC-BEB6-4402-A4B7-E2C244608E38}"/>
              </a:ext>
            </a:extLst>
          </p:cNvPr>
          <p:cNvSpPr/>
          <p:nvPr/>
        </p:nvSpPr>
        <p:spPr>
          <a:xfrm>
            <a:off x="269875" y="1276350"/>
            <a:ext cx="8606130" cy="64706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dirty="0">
                <a:solidFill>
                  <a:schemeClr val="tx2"/>
                </a:solidFill>
                <a:ea typeface="Rajdhani"/>
                <a:cs typeface="Rajdhani"/>
                <a:sym typeface="Rajdhani"/>
              </a:rPr>
              <a:t>yuuvis</a:t>
            </a:r>
            <a:r>
              <a:rPr lang="en-US" sz="1600" baseline="30000" dirty="0">
                <a:solidFill>
                  <a:schemeClr val="tx2"/>
                </a:solidFill>
                <a:ea typeface="Rajdhani"/>
                <a:cs typeface="Rajdhani"/>
                <a:sym typeface="Rajdhani"/>
              </a:rPr>
              <a:t>®</a:t>
            </a:r>
            <a:r>
              <a:rPr lang="en-US" sz="1600" dirty="0">
                <a:solidFill>
                  <a:schemeClr val="tx2"/>
                </a:solidFill>
                <a:ea typeface="Rajdhani"/>
                <a:cs typeface="Rajdhani"/>
                <a:sym typeface="Rajdhani"/>
              </a:rPr>
              <a:t> complies with a variety of rules and regulations around the world, ensuring revision-proof and compliance-proof archiving such as  </a:t>
            </a:r>
            <a:endParaRPr dirty="0">
              <a:solidFill>
                <a:schemeClr val="tx2"/>
              </a:solidFill>
            </a:endParaRPr>
          </a:p>
        </p:txBody>
      </p:sp>
    </p:spTree>
    <p:extLst>
      <p:ext uri="{BB962C8B-B14F-4D97-AF65-F5344CB8AC3E}">
        <p14:creationId xmlns:p14="http://schemas.microsoft.com/office/powerpoint/2010/main" val="4198237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797F64E-8FD5-4A9F-8962-118BC6B0372C}"/>
              </a:ext>
            </a:extLst>
          </p:cNvPr>
          <p:cNvSpPr>
            <a:spLocks noGrp="1"/>
          </p:cNvSpPr>
          <p:nvPr>
            <p:ph type="sldNum" sz="quarter" idx="4"/>
          </p:nvPr>
        </p:nvSpPr>
        <p:spPr/>
        <p:txBody>
          <a:bodyPr/>
          <a:lstStyle/>
          <a:p>
            <a:fld id="{50922189-E90D-CC4A-AD43-8CCA4769FFAE}" type="slidenum">
              <a:rPr lang="en-US" noProof="0" smtClean="0"/>
              <a:pPr/>
              <a:t>38</a:t>
            </a:fld>
            <a:endParaRPr lang="en-US" noProof="0"/>
          </a:p>
        </p:txBody>
      </p:sp>
      <p:sp>
        <p:nvSpPr>
          <p:cNvPr id="3" name="Titel 2">
            <a:extLst>
              <a:ext uri="{FF2B5EF4-FFF2-40B4-BE49-F238E27FC236}">
                <a16:creationId xmlns:a16="http://schemas.microsoft.com/office/drawing/2014/main" id="{DF9B33B2-68F3-49C6-8484-52586417F1D6}"/>
              </a:ext>
            </a:extLst>
          </p:cNvPr>
          <p:cNvSpPr>
            <a:spLocks noGrp="1"/>
          </p:cNvSpPr>
          <p:nvPr>
            <p:ph type="title"/>
          </p:nvPr>
        </p:nvSpPr>
        <p:spPr/>
        <p:txBody>
          <a:bodyPr/>
          <a:lstStyle/>
          <a:p>
            <a:r>
              <a:rPr lang="en-US" dirty="0">
                <a:latin typeface="+mj-lt"/>
              </a:rPr>
              <a:t>Roadmap: what is to come?</a:t>
            </a:r>
          </a:p>
        </p:txBody>
      </p:sp>
      <p:sp>
        <p:nvSpPr>
          <p:cNvPr id="4" name="Inhaltsplatzhalter 3">
            <a:extLst>
              <a:ext uri="{FF2B5EF4-FFF2-40B4-BE49-F238E27FC236}">
                <a16:creationId xmlns:a16="http://schemas.microsoft.com/office/drawing/2014/main" id="{37392C2B-548F-44AD-9F3D-C618EBDFD68C}"/>
              </a:ext>
            </a:extLst>
          </p:cNvPr>
          <p:cNvSpPr>
            <a:spLocks noGrp="1"/>
          </p:cNvSpPr>
          <p:nvPr>
            <p:ph sz="quarter" idx="10"/>
          </p:nvPr>
        </p:nvSpPr>
        <p:spPr/>
        <p:txBody>
          <a:bodyPr/>
          <a:lstStyle/>
          <a:p>
            <a:r>
              <a:rPr lang="en-US" dirty="0">
                <a:latin typeface="+mj-lt"/>
              </a:rPr>
              <a:t>AI for automatic classification and indexing</a:t>
            </a:r>
          </a:p>
          <a:p>
            <a:r>
              <a:rPr lang="en-US" dirty="0">
                <a:latin typeface="+mj-lt"/>
              </a:rPr>
              <a:t>BPM integration (flowable)</a:t>
            </a:r>
          </a:p>
          <a:p>
            <a:r>
              <a:rPr lang="en-US" dirty="0">
                <a:latin typeface="+mj-lt"/>
              </a:rPr>
              <a:t>Repo Manager / Client</a:t>
            </a:r>
          </a:p>
          <a:p>
            <a:r>
              <a:rPr lang="en-US" dirty="0">
                <a:latin typeface="+mj-lt"/>
              </a:rPr>
              <a:t>Hybrid scenarios with service mesh</a:t>
            </a:r>
          </a:p>
          <a:p>
            <a:endParaRPr lang="en-US" dirty="0">
              <a:latin typeface="+mj-lt"/>
            </a:endParaRPr>
          </a:p>
          <a:p>
            <a:r>
              <a:rPr lang="en-US" dirty="0">
                <a:latin typeface="+mj-lt"/>
              </a:rPr>
              <a:t>Currently available as:</a:t>
            </a:r>
          </a:p>
          <a:p>
            <a:pPr lvl="1"/>
            <a:r>
              <a:rPr lang="en-US" dirty="0">
                <a:latin typeface="+mj-lt"/>
              </a:rPr>
              <a:t>developer.yuuvis.com (managed API product in Azure)</a:t>
            </a:r>
          </a:p>
          <a:p>
            <a:pPr lvl="1"/>
            <a:r>
              <a:rPr lang="en-US" dirty="0">
                <a:latin typeface="+mj-lt"/>
              </a:rPr>
              <a:t>Helm Charts and access to docker repository (private cloud)</a:t>
            </a:r>
          </a:p>
          <a:p>
            <a:r>
              <a:rPr lang="en-US" dirty="0">
                <a:latin typeface="+mj-lt"/>
              </a:rPr>
              <a:t>Vision: “Salesforce” for content management in the cloud, uniting both products</a:t>
            </a:r>
          </a:p>
        </p:txBody>
      </p:sp>
      <p:sp>
        <p:nvSpPr>
          <p:cNvPr id="6" name="Fußzeilenplatzhalter 5">
            <a:extLst>
              <a:ext uri="{FF2B5EF4-FFF2-40B4-BE49-F238E27FC236}">
                <a16:creationId xmlns:a16="http://schemas.microsoft.com/office/drawing/2014/main" id="{E008667F-CBD9-4D5A-8473-6F6A10D0627F}"/>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pic>
        <p:nvPicPr>
          <p:cNvPr id="7" name="Google Shape;618;p70">
            <a:extLst>
              <a:ext uri="{FF2B5EF4-FFF2-40B4-BE49-F238E27FC236}">
                <a16:creationId xmlns:a16="http://schemas.microsoft.com/office/drawing/2014/main" id="{25A2C310-DDB7-4099-93AC-6ECC1DA33B66}"/>
              </a:ext>
            </a:extLst>
          </p:cNvPr>
          <p:cNvPicPr preferRelativeResize="0">
            <a:picLocks noGrp="1"/>
          </p:cNvPicPr>
          <p:nvPr>
            <p:ph sz="quarter" idx="11"/>
          </p:nvPr>
        </p:nvPicPr>
        <p:blipFill>
          <a:blip r:embed="rId2">
            <a:alphaModFix/>
          </a:blip>
          <a:stretch>
            <a:fillRect/>
          </a:stretch>
        </p:blipFill>
        <p:spPr>
          <a:xfrm>
            <a:off x="4710113" y="1469608"/>
            <a:ext cx="4164012" cy="3069471"/>
          </a:xfrm>
          <a:prstGeom prst="rect">
            <a:avLst/>
          </a:prstGeom>
          <a:noFill/>
          <a:ln>
            <a:noFill/>
          </a:ln>
        </p:spPr>
      </p:pic>
    </p:spTree>
    <p:extLst>
      <p:ext uri="{BB962C8B-B14F-4D97-AF65-F5344CB8AC3E}">
        <p14:creationId xmlns:p14="http://schemas.microsoft.com/office/powerpoint/2010/main" val="1131081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454331C-95BD-4B15-97A7-5225BB7F7A4A}"/>
              </a:ext>
            </a:extLst>
          </p:cNvPr>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0922189-E90D-CC4A-AD43-8CCA4769FFAE}" type="slidenum">
              <a:rPr kumimoji="0" lang="en-US" sz="800" b="0" i="0" u="none" strike="noStrike" kern="1200" cap="none" spc="0" normalizeH="0" baseline="0" noProof="0" smtClean="0">
                <a:ln>
                  <a:noFill/>
                </a:ln>
                <a:solidFill>
                  <a:srgbClr val="2E373C"/>
                </a:solidFill>
                <a:effectLst/>
                <a:uLnTx/>
                <a:uFillTx/>
                <a:latin typeface="Bai Jamjuree"/>
                <a:ea typeface="+mn-ea"/>
              </a:rPr>
              <a:pPr marL="0" marR="0" lvl="0" indent="0" algn="l" defTabSz="6858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rgbClr val="2E373C"/>
              </a:solidFill>
              <a:effectLst/>
              <a:uLnTx/>
              <a:uFillTx/>
              <a:latin typeface="Bai Jamjuree"/>
              <a:ea typeface="+mn-ea"/>
            </a:endParaRPr>
          </a:p>
        </p:txBody>
      </p:sp>
      <p:sp>
        <p:nvSpPr>
          <p:cNvPr id="8" name="Titel 7">
            <a:extLst>
              <a:ext uri="{FF2B5EF4-FFF2-40B4-BE49-F238E27FC236}">
                <a16:creationId xmlns:a16="http://schemas.microsoft.com/office/drawing/2014/main" id="{4C6514A2-890B-4B8F-A25D-43CA8F4976D2}"/>
              </a:ext>
            </a:extLst>
          </p:cNvPr>
          <p:cNvSpPr>
            <a:spLocks noGrp="1"/>
          </p:cNvSpPr>
          <p:nvPr>
            <p:ph type="title"/>
          </p:nvPr>
        </p:nvSpPr>
        <p:spPr/>
        <p:txBody>
          <a:bodyPr/>
          <a:lstStyle/>
          <a:p>
            <a:r>
              <a:rPr lang="en-US" dirty="0">
                <a:latin typeface="+mj-lt"/>
              </a:rPr>
              <a:t>We are a part of</a:t>
            </a:r>
            <a:br>
              <a:rPr lang="en-US" dirty="0">
                <a:latin typeface="+mj-lt"/>
              </a:rPr>
            </a:br>
            <a:r>
              <a:rPr lang="en-US" dirty="0">
                <a:latin typeface="+mj-lt"/>
              </a:rPr>
              <a:t>Kyocera Document Solutions</a:t>
            </a:r>
          </a:p>
        </p:txBody>
      </p:sp>
      <p:sp>
        <p:nvSpPr>
          <p:cNvPr id="7" name="Fußzeilenplatzhalter 6">
            <a:extLst>
              <a:ext uri="{FF2B5EF4-FFF2-40B4-BE49-F238E27FC236}">
                <a16:creationId xmlns:a16="http://schemas.microsoft.com/office/drawing/2014/main" id="{F2AD138B-8CA5-44BC-8BD9-3E8520921DF6}"/>
              </a:ext>
            </a:extLst>
          </p:cNvPr>
          <p:cNvSpPr>
            <a:spLocks noGrp="1"/>
          </p:cNvSpPr>
          <p:nvPr>
            <p:ph type="ftr" sz="quarter" idx="3"/>
          </p:nvPr>
        </p:nvSpPr>
        <p:spPr/>
        <p:txBody>
          <a:bodyPr/>
          <a:lstStyle/>
          <a:p>
            <a:r>
              <a:rPr lang="en-US"/>
              <a:t>July 2020 · yuuvis</a:t>
            </a:r>
            <a:r>
              <a:rPr lang="en-US" baseline="30000"/>
              <a:t>®</a:t>
            </a:r>
            <a:r>
              <a:rPr lang="en-US"/>
              <a:t> Momentum · Nikola Milanovic</a:t>
            </a:r>
            <a:endParaRPr lang="en-US" dirty="0"/>
          </a:p>
        </p:txBody>
      </p:sp>
      <p:pic>
        <p:nvPicPr>
          <p:cNvPr id="5" name="Grafik 5">
            <a:extLst>
              <a:ext uri="{FF2B5EF4-FFF2-40B4-BE49-F238E27FC236}">
                <a16:creationId xmlns:a16="http://schemas.microsoft.com/office/drawing/2014/main" id="{1B9E8C86-E004-4FA8-B898-4F736497A3B3}"/>
              </a:ext>
            </a:extLst>
          </p:cNvPr>
          <p:cNvPicPr>
            <a:picLocks noChangeAspect="1"/>
          </p:cNvPicPr>
          <p:nvPr/>
        </p:nvPicPr>
        <p:blipFill>
          <a:blip r:embed="rId2"/>
          <a:stretch>
            <a:fillRect/>
          </a:stretch>
        </p:blipFill>
        <p:spPr>
          <a:xfrm>
            <a:off x="269877" y="1254436"/>
            <a:ext cx="1977934" cy="445035"/>
          </a:xfrm>
          <a:prstGeom prst="rect">
            <a:avLst/>
          </a:prstGeom>
        </p:spPr>
      </p:pic>
      <p:pic>
        <p:nvPicPr>
          <p:cNvPr id="6" name="Grafik 8" descr="Ein Bild, das schwarz, Foto, haltend, stehend enthält.&#10;&#10;Automatisch generierte Beschreibung">
            <a:extLst>
              <a:ext uri="{FF2B5EF4-FFF2-40B4-BE49-F238E27FC236}">
                <a16:creationId xmlns:a16="http://schemas.microsoft.com/office/drawing/2014/main" id="{784D0225-6331-41A8-A75B-D57F83E854CD}"/>
              </a:ext>
            </a:extLst>
          </p:cNvPr>
          <p:cNvPicPr>
            <a:picLocks noChangeAspect="1"/>
          </p:cNvPicPr>
          <p:nvPr/>
        </p:nvPicPr>
        <p:blipFill>
          <a:blip r:embed="rId3"/>
          <a:stretch>
            <a:fillRect/>
          </a:stretch>
        </p:blipFill>
        <p:spPr>
          <a:xfrm>
            <a:off x="2698125" y="1870470"/>
            <a:ext cx="5705342" cy="2828530"/>
          </a:xfrm>
          <a:prstGeom prst="rect">
            <a:avLst/>
          </a:prstGeom>
          <a:noFill/>
        </p:spPr>
      </p:pic>
      <p:sp>
        <p:nvSpPr>
          <p:cNvPr id="9" name="Textfeld 9">
            <a:extLst>
              <a:ext uri="{FF2B5EF4-FFF2-40B4-BE49-F238E27FC236}">
                <a16:creationId xmlns:a16="http://schemas.microsoft.com/office/drawing/2014/main" id="{4241C4A4-7F53-4D35-8501-70B6FBDFACFF}"/>
              </a:ext>
            </a:extLst>
          </p:cNvPr>
          <p:cNvSpPr txBox="1"/>
          <p:nvPr/>
        </p:nvSpPr>
        <p:spPr>
          <a:xfrm>
            <a:off x="2640171" y="3852869"/>
            <a:ext cx="1777865" cy="1015642"/>
          </a:xfrm>
          <a:prstGeom prst="rect">
            <a:avLst/>
          </a:prstGeom>
          <a:noFill/>
        </p:spPr>
        <p:txBody>
          <a:bodyPr vert="horz" wrap="square" lIns="0" tIns="0" rIns="0" bIns="0" rtlCol="0">
            <a:normAutofit/>
          </a:bodyPr>
          <a:lstStyle/>
          <a:p>
            <a:pPr marL="171450" marR="0" lvl="0" indent="-171450" algn="l" defTabSz="685800" rtl="0" eaLnBrk="1" fontAlgn="auto" latinLnBrk="0" hangingPunct="1">
              <a:lnSpc>
                <a:spcPct val="100000"/>
              </a:lnSpc>
              <a:spcBef>
                <a:spcPts val="0"/>
              </a:spcBef>
              <a:spcAft>
                <a:spcPts val="0"/>
              </a:spcAft>
              <a:buClr>
                <a:srgbClr val="003669"/>
              </a:buClr>
              <a:buSzTx/>
              <a:buFont typeface="Wingdings" panose="05000000000000000000" pitchFamily="2" charset="2"/>
              <a:buChar char="§"/>
              <a:tabLst/>
              <a:defRPr/>
            </a:pPr>
            <a:r>
              <a:rPr kumimoji="0" lang="en-US" sz="700" b="0" i="0" u="none" strike="noStrike" kern="1200" cap="none" spc="0" normalizeH="0" baseline="0" noProof="0" dirty="0">
                <a:ln>
                  <a:noFill/>
                </a:ln>
                <a:solidFill>
                  <a:srgbClr val="003769"/>
                </a:solidFill>
                <a:effectLst/>
                <a:uLnTx/>
                <a:uFillTx/>
                <a:latin typeface="Bai Jamjuree"/>
                <a:ea typeface="+mn-ea"/>
                <a:cs typeface="+mn-cs"/>
              </a:rPr>
              <a:t>Countries with locations </a:t>
            </a:r>
            <a:br>
              <a:rPr kumimoji="0" lang="en-US" sz="700" b="0" i="0" u="none" strike="noStrike" kern="1200" cap="none" spc="0" normalizeH="0" baseline="0" noProof="0" dirty="0">
                <a:ln>
                  <a:noFill/>
                </a:ln>
                <a:solidFill>
                  <a:srgbClr val="003769"/>
                </a:solidFill>
                <a:effectLst/>
                <a:uLnTx/>
                <a:uFillTx/>
                <a:latin typeface="Bai Jamjuree"/>
                <a:ea typeface="+mn-ea"/>
                <a:cs typeface="+mn-cs"/>
              </a:rPr>
            </a:br>
            <a:r>
              <a:rPr kumimoji="0" lang="en-US" sz="700" b="0" i="0" u="none" strike="noStrike" kern="1200" cap="none" spc="0" normalizeH="0" baseline="0" noProof="0" dirty="0">
                <a:ln>
                  <a:noFill/>
                </a:ln>
                <a:solidFill>
                  <a:srgbClr val="003769"/>
                </a:solidFill>
                <a:effectLst/>
                <a:uLnTx/>
                <a:uFillTx/>
                <a:latin typeface="Bai Jamjuree"/>
                <a:ea typeface="+mn-ea"/>
                <a:cs typeface="+mn-cs"/>
              </a:rPr>
              <a:t>of OPTIMAL SYSTEMS</a:t>
            </a:r>
          </a:p>
          <a:p>
            <a:pPr marL="171450" marR="0" lvl="0" indent="-171450" algn="l" defTabSz="685800" rtl="0" eaLnBrk="1" fontAlgn="auto" latinLnBrk="0" hangingPunct="1">
              <a:lnSpc>
                <a:spcPct val="100000"/>
              </a:lnSpc>
              <a:spcBef>
                <a:spcPts val="0"/>
              </a:spcBef>
              <a:spcAft>
                <a:spcPts val="0"/>
              </a:spcAft>
              <a:buClr>
                <a:srgbClr val="008AD2"/>
              </a:buClr>
              <a:buSzTx/>
              <a:buFont typeface="Wingdings" panose="05000000000000000000" pitchFamily="2" charset="2"/>
              <a:buChar char="§"/>
              <a:tabLst/>
              <a:defRPr/>
            </a:pPr>
            <a:r>
              <a:rPr kumimoji="0" lang="en-US" sz="700" b="0" i="0" u="none" strike="noStrike" kern="1200" cap="none" spc="0" normalizeH="0" baseline="0" noProof="0" dirty="0">
                <a:ln>
                  <a:noFill/>
                </a:ln>
                <a:solidFill>
                  <a:srgbClr val="003769"/>
                </a:solidFill>
                <a:effectLst/>
                <a:uLnTx/>
                <a:uFillTx/>
                <a:latin typeface="Bai Jamjuree"/>
                <a:ea typeface="+mn-ea"/>
                <a:cs typeface="+mn-cs"/>
              </a:rPr>
              <a:t>Countries with partners </a:t>
            </a:r>
            <a:br>
              <a:rPr kumimoji="0" lang="en-US" sz="700" b="0" i="0" u="none" strike="noStrike" kern="1200" cap="none" spc="0" normalizeH="0" baseline="0" noProof="0" dirty="0">
                <a:ln>
                  <a:noFill/>
                </a:ln>
                <a:solidFill>
                  <a:srgbClr val="003769"/>
                </a:solidFill>
                <a:effectLst/>
                <a:uLnTx/>
                <a:uFillTx/>
                <a:latin typeface="Bai Jamjuree"/>
                <a:ea typeface="+mn-ea"/>
                <a:cs typeface="+mn-cs"/>
              </a:rPr>
            </a:br>
            <a:r>
              <a:rPr kumimoji="0" lang="en-US" sz="700" b="0" i="0" u="none" strike="noStrike" kern="1200" cap="none" spc="0" normalizeH="0" baseline="0" noProof="0" dirty="0">
                <a:ln>
                  <a:noFill/>
                </a:ln>
                <a:solidFill>
                  <a:srgbClr val="003769"/>
                </a:solidFill>
                <a:effectLst/>
                <a:uLnTx/>
                <a:uFillTx/>
                <a:latin typeface="Bai Jamjuree"/>
                <a:ea typeface="+mn-ea"/>
                <a:cs typeface="+mn-cs"/>
              </a:rPr>
              <a:t>of OPTIMAL SYSTEMS</a:t>
            </a:r>
          </a:p>
          <a:p>
            <a:pPr marL="171450" marR="0" lvl="0" indent="-171450" algn="l" defTabSz="685800" rtl="0" eaLnBrk="1" fontAlgn="auto" latinLnBrk="0" hangingPunct="1">
              <a:lnSpc>
                <a:spcPct val="100000"/>
              </a:lnSpc>
              <a:spcBef>
                <a:spcPts val="0"/>
              </a:spcBef>
              <a:spcAft>
                <a:spcPts val="0"/>
              </a:spcAft>
              <a:buClr>
                <a:srgbClr val="515151"/>
              </a:buClr>
              <a:buSzTx/>
              <a:buFont typeface="Wingdings" panose="05000000000000000000" pitchFamily="2" charset="2"/>
              <a:buChar char="§"/>
              <a:tabLst/>
              <a:defRPr/>
            </a:pPr>
            <a:r>
              <a:rPr kumimoji="0" lang="en-US" sz="700" b="0" i="0" u="none" strike="noStrike" kern="1200" cap="none" spc="0" normalizeH="0" baseline="0" noProof="0" dirty="0">
                <a:ln>
                  <a:noFill/>
                </a:ln>
                <a:solidFill>
                  <a:srgbClr val="003769"/>
                </a:solidFill>
                <a:effectLst/>
                <a:uLnTx/>
                <a:uFillTx/>
                <a:latin typeface="Bai Jamjuree"/>
                <a:ea typeface="+mn-ea"/>
                <a:cs typeface="+mn-cs"/>
              </a:rPr>
              <a:t>Countries with customers </a:t>
            </a:r>
            <a:br>
              <a:rPr kumimoji="0" lang="en-US" sz="700" b="0" i="0" u="none" strike="noStrike" kern="1200" cap="none" spc="0" normalizeH="0" baseline="0" noProof="0" dirty="0">
                <a:ln>
                  <a:noFill/>
                </a:ln>
                <a:solidFill>
                  <a:srgbClr val="003769"/>
                </a:solidFill>
                <a:effectLst/>
                <a:uLnTx/>
                <a:uFillTx/>
                <a:latin typeface="Bai Jamjuree"/>
                <a:ea typeface="+mn-ea"/>
                <a:cs typeface="+mn-cs"/>
              </a:rPr>
            </a:br>
            <a:r>
              <a:rPr kumimoji="0" lang="en-US" sz="700" b="0" i="0" u="none" strike="noStrike" kern="1200" cap="none" spc="0" normalizeH="0" baseline="0" noProof="0" dirty="0">
                <a:ln>
                  <a:noFill/>
                </a:ln>
                <a:solidFill>
                  <a:srgbClr val="003769"/>
                </a:solidFill>
                <a:effectLst/>
                <a:uLnTx/>
                <a:uFillTx/>
                <a:latin typeface="Bai Jamjuree"/>
                <a:ea typeface="+mn-ea"/>
                <a:cs typeface="+mn-cs"/>
              </a:rPr>
              <a:t>of OPTIMAL SYSTEMS</a:t>
            </a:r>
          </a:p>
          <a:p>
            <a:pPr marL="171450" marR="0" lvl="0" indent="-171450" algn="l" defTabSz="6858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700" b="0" i="0" u="none" strike="noStrike" kern="1200" cap="none" spc="0" normalizeH="0" baseline="0" noProof="0" dirty="0">
                <a:ln>
                  <a:noFill/>
                </a:ln>
                <a:solidFill>
                  <a:srgbClr val="003769"/>
                </a:solidFill>
                <a:effectLst/>
                <a:uLnTx/>
                <a:uFillTx/>
                <a:latin typeface="Bai Jamjuree"/>
                <a:ea typeface="+mn-ea"/>
                <a:cs typeface="+mn-cs"/>
              </a:rPr>
              <a:t>Locations of</a:t>
            </a:r>
            <a:br>
              <a:rPr kumimoji="0" lang="en-US" sz="700" b="0" i="0" u="none" strike="noStrike" kern="1200" cap="none" spc="0" normalizeH="0" baseline="0" noProof="0" dirty="0">
                <a:ln>
                  <a:noFill/>
                </a:ln>
                <a:solidFill>
                  <a:srgbClr val="003769"/>
                </a:solidFill>
                <a:effectLst/>
                <a:uLnTx/>
                <a:uFillTx/>
                <a:latin typeface="Bai Jamjuree"/>
                <a:ea typeface="+mn-ea"/>
                <a:cs typeface="+mn-cs"/>
              </a:rPr>
            </a:br>
            <a:r>
              <a:rPr kumimoji="0" lang="en-US" sz="700" b="0" i="0" u="none" strike="noStrike" kern="1200" cap="none" spc="0" normalizeH="0" baseline="0" noProof="0" dirty="0">
                <a:ln>
                  <a:noFill/>
                </a:ln>
                <a:solidFill>
                  <a:srgbClr val="003769"/>
                </a:solidFill>
                <a:effectLst/>
                <a:uLnTx/>
                <a:uFillTx/>
                <a:latin typeface="Bai Jamjuree"/>
                <a:ea typeface="+mn-ea"/>
                <a:cs typeface="+mn-cs"/>
              </a:rPr>
              <a:t>Kyocera Document Solutions</a:t>
            </a:r>
          </a:p>
        </p:txBody>
      </p:sp>
      <p:graphicFrame>
        <p:nvGraphicFramePr>
          <p:cNvPr id="10" name="Tabelle 13">
            <a:extLst>
              <a:ext uri="{FF2B5EF4-FFF2-40B4-BE49-F238E27FC236}">
                <a16:creationId xmlns:a16="http://schemas.microsoft.com/office/drawing/2014/main" id="{94D42EC8-E842-49BE-B4D7-C93E62FEFD56}"/>
              </a:ext>
            </a:extLst>
          </p:cNvPr>
          <p:cNvGraphicFramePr>
            <a:graphicFrameLocks noGrp="1"/>
          </p:cNvGraphicFramePr>
          <p:nvPr/>
        </p:nvGraphicFramePr>
        <p:xfrm>
          <a:off x="2578146" y="1254436"/>
          <a:ext cx="6115092" cy="487680"/>
        </p:xfrm>
        <a:graphic>
          <a:graphicData uri="http://schemas.openxmlformats.org/drawingml/2006/table">
            <a:tbl>
              <a:tblPr firstRow="1" bandRow="1">
                <a:tableStyleId>{5C22544A-7EE6-4342-B048-85BDC9FD1C3A}</a:tableStyleId>
              </a:tblPr>
              <a:tblGrid>
                <a:gridCol w="1879555">
                  <a:extLst>
                    <a:ext uri="{9D8B030D-6E8A-4147-A177-3AD203B41FA5}">
                      <a16:colId xmlns:a16="http://schemas.microsoft.com/office/drawing/2014/main" val="326877317"/>
                    </a:ext>
                  </a:extLst>
                </a:gridCol>
                <a:gridCol w="1177991">
                  <a:extLst>
                    <a:ext uri="{9D8B030D-6E8A-4147-A177-3AD203B41FA5}">
                      <a16:colId xmlns:a16="http://schemas.microsoft.com/office/drawing/2014/main" val="4211288385"/>
                    </a:ext>
                  </a:extLst>
                </a:gridCol>
                <a:gridCol w="1528773">
                  <a:extLst>
                    <a:ext uri="{9D8B030D-6E8A-4147-A177-3AD203B41FA5}">
                      <a16:colId xmlns:a16="http://schemas.microsoft.com/office/drawing/2014/main" val="56459098"/>
                    </a:ext>
                  </a:extLst>
                </a:gridCol>
                <a:gridCol w="1528773">
                  <a:extLst>
                    <a:ext uri="{9D8B030D-6E8A-4147-A177-3AD203B41FA5}">
                      <a16:colId xmlns:a16="http://schemas.microsoft.com/office/drawing/2014/main" val="2113842041"/>
                    </a:ext>
                  </a:extLst>
                </a:gridCol>
              </a:tblGrid>
              <a:tr h="445035">
                <a:tc>
                  <a:txBody>
                    <a:bodyPr/>
                    <a:lstStyle/>
                    <a:p>
                      <a:pPr algn="ctr"/>
                      <a:r>
                        <a:rPr lang="en-US" sz="1600" b="1">
                          <a:solidFill>
                            <a:schemeClr val="bg2"/>
                          </a:solidFill>
                        </a:rPr>
                        <a:t>13.301</a:t>
                      </a:r>
                      <a:r>
                        <a:rPr lang="en-US" sz="1600" b="1">
                          <a:solidFill>
                            <a:schemeClr val="bg1">
                              <a:lumMod val="50000"/>
                            </a:schemeClr>
                          </a:solidFill>
                        </a:rPr>
                        <a:t> </a:t>
                      </a:r>
                      <a:r>
                        <a:rPr lang="en-US" sz="1600" b="1">
                          <a:solidFill>
                            <a:schemeClr val="bg2"/>
                          </a:solidFill>
                        </a:rPr>
                        <a:t>Billion</a:t>
                      </a:r>
                      <a:r>
                        <a:rPr lang="en-US" sz="1600" b="1">
                          <a:solidFill>
                            <a:schemeClr val="bg1">
                              <a:lumMod val="50000"/>
                            </a:schemeClr>
                          </a:solidFill>
                        </a:rPr>
                        <a:t> </a:t>
                      </a:r>
                      <a:r>
                        <a:rPr lang="en-US" sz="1600" b="1">
                          <a:solidFill>
                            <a:schemeClr val="bg2"/>
                          </a:solidFill>
                        </a:rPr>
                        <a: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0" kern="1200">
                          <a:solidFill>
                            <a:srgbClr val="000000"/>
                          </a:solidFill>
                          <a:latin typeface="+mn-lt"/>
                          <a:ea typeface="+mn-ea"/>
                          <a:cs typeface="+mn-cs"/>
                        </a:rPr>
                        <a:t>Turnover</a:t>
                      </a:r>
                      <a:endParaRPr lang="en-US" sz="1050" b="0" kern="1200" dirty="0">
                        <a:solidFill>
                          <a:srgbClr val="000000"/>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a:solidFill>
                            <a:schemeClr val="bg2"/>
                          </a:solidFill>
                        </a:rPr>
                        <a:t>75,505</a:t>
                      </a:r>
                      <a:endParaRPr lang="en-US" sz="2000" b="1">
                        <a:solidFill>
                          <a:schemeClr val="bg2"/>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0" kern="1200" noProof="0">
                          <a:solidFill>
                            <a:srgbClr val="000000"/>
                          </a:solidFill>
                          <a:latin typeface="+mn-lt"/>
                          <a:ea typeface="+mn-ea"/>
                          <a:cs typeface="+mn-cs"/>
                        </a:rPr>
                        <a:t>Employees</a:t>
                      </a:r>
                      <a:endParaRPr lang="en-US" sz="1400" b="0" kern="1200" noProof="0" dirty="0">
                        <a:solidFill>
                          <a:srgbClr val="000000"/>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a:solidFill>
                            <a:schemeClr val="bg2"/>
                          </a:solidFill>
                        </a:rPr>
                        <a:t>298</a:t>
                      </a:r>
                      <a:endParaRPr lang="en-US" sz="2000" b="1">
                        <a:solidFill>
                          <a:schemeClr val="bg2"/>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0" kern="1200">
                          <a:solidFill>
                            <a:srgbClr val="000000"/>
                          </a:solidFill>
                          <a:latin typeface="+mn-lt"/>
                          <a:ea typeface="+mn-ea"/>
                          <a:cs typeface="+mn-cs"/>
                        </a:rPr>
                        <a:t>Locations</a:t>
                      </a:r>
                      <a:endParaRPr lang="en-US" sz="1400" b="0" kern="1200" dirty="0">
                        <a:solidFill>
                          <a:srgbClr val="000000"/>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bg2"/>
                          </a:solidFill>
                        </a:rPr>
                        <a:t>1959</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0" kern="1200" noProof="0" dirty="0">
                          <a:solidFill>
                            <a:srgbClr val="000000"/>
                          </a:solidFill>
                          <a:latin typeface="+mn-lt"/>
                          <a:ea typeface="+mn-ea"/>
                          <a:cs typeface="+mn-cs"/>
                        </a:rPr>
                        <a:t>Founding year</a:t>
                      </a:r>
                      <a:endParaRPr lang="en-US" sz="1400" b="0" kern="1200" noProof="0" dirty="0">
                        <a:solidFill>
                          <a:srgbClr val="000000"/>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3079191"/>
                  </a:ext>
                </a:extLst>
              </a:tr>
            </a:tbl>
          </a:graphicData>
        </a:graphic>
      </p:graphicFrame>
      <p:sp>
        <p:nvSpPr>
          <p:cNvPr id="11" name="Rechteck 14">
            <a:extLst>
              <a:ext uri="{FF2B5EF4-FFF2-40B4-BE49-F238E27FC236}">
                <a16:creationId xmlns:a16="http://schemas.microsoft.com/office/drawing/2014/main" id="{ECABE6DD-DB90-4A7D-B6CA-0D4E0B22DD14}"/>
              </a:ext>
            </a:extLst>
          </p:cNvPr>
          <p:cNvSpPr/>
          <p:nvPr/>
        </p:nvSpPr>
        <p:spPr>
          <a:xfrm>
            <a:off x="199623" y="1873268"/>
            <a:ext cx="2498502"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Bai Jamjuree"/>
                <a:ea typeface="+mn-ea"/>
                <a:cs typeface="+mn-cs"/>
              </a:rPr>
              <a:t>A name that is known throughout the world</a:t>
            </a:r>
            <a:r>
              <a:rPr kumimoji="0" lang="de-DE" sz="900" b="0" i="0" u="none" strike="noStrike" kern="1200" cap="none" spc="0" normalizeH="0" baseline="0" noProof="0" dirty="0">
                <a:ln>
                  <a:noFill/>
                </a:ln>
                <a:solidFill>
                  <a:schemeClr val="tx2"/>
                </a:solidFill>
                <a:effectLst/>
                <a:uLnTx/>
                <a:uFillTx/>
                <a:latin typeface="Bai Jamjuree"/>
                <a:ea typeface="+mn-ea"/>
                <a:cs typeface="+mn-cs"/>
              </a:rPr>
              <a:t>. A </a:t>
            </a:r>
            <a:r>
              <a:rPr kumimoji="0" lang="en-US" sz="900" b="0" i="0" u="none" strike="noStrike" kern="1200" cap="none" spc="0" normalizeH="0" baseline="0" noProof="0" dirty="0">
                <a:ln>
                  <a:noFill/>
                </a:ln>
                <a:solidFill>
                  <a:schemeClr val="tx2"/>
                </a:solidFill>
                <a:effectLst/>
                <a:uLnTx/>
                <a:uFillTx/>
                <a:latin typeface="Bai Jamjuree"/>
                <a:ea typeface="+mn-ea"/>
                <a:cs typeface="+mn-cs"/>
              </a:rPr>
              <a:t>decades-long success story</a:t>
            </a:r>
            <a:r>
              <a:rPr kumimoji="0" lang="de-DE" sz="900" b="0" i="0" u="none" strike="noStrike" kern="1200" cap="none" spc="0" normalizeH="0" baseline="0" noProof="0" dirty="0">
                <a:ln>
                  <a:noFill/>
                </a:ln>
                <a:solidFill>
                  <a:schemeClr val="tx2"/>
                </a:solidFill>
                <a:effectLst/>
                <a:uLnTx/>
                <a:uFillTx/>
                <a:latin typeface="Bai Jamjuree"/>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Bai Jamjuree"/>
                <a:ea typeface="+mn-ea"/>
                <a:cs typeface="+mn-cs"/>
              </a:rPr>
              <a:t>We are proud that OPTIMAL SYSTEMS and Kyocera will grow together from 2020</a:t>
            </a:r>
            <a:r>
              <a:rPr kumimoji="0" lang="de-DE" sz="900" b="0" i="0" u="none" strike="noStrike" kern="1200" cap="none" spc="0" normalizeH="0" baseline="0" noProof="0" dirty="0">
                <a:ln>
                  <a:noFill/>
                </a:ln>
                <a:solidFill>
                  <a:schemeClr val="tx2"/>
                </a:solidFill>
                <a:effectLst/>
                <a:uLnTx/>
                <a:uFillTx/>
                <a:latin typeface="Bai Jamjuree"/>
                <a:ea typeface="+mn-ea"/>
                <a:cs typeface="+mn-cs"/>
              </a:rPr>
              <a:t>.</a:t>
            </a:r>
          </a:p>
        </p:txBody>
      </p:sp>
      <p:sp>
        <p:nvSpPr>
          <p:cNvPr id="12" name="Textfeld 10">
            <a:extLst>
              <a:ext uri="{FF2B5EF4-FFF2-40B4-BE49-F238E27FC236}">
                <a16:creationId xmlns:a16="http://schemas.microsoft.com/office/drawing/2014/main" id="{0E6C83A1-2078-4BCA-8B41-3EBFB312E313}"/>
              </a:ext>
            </a:extLst>
          </p:cNvPr>
          <p:cNvSpPr txBox="1"/>
          <p:nvPr/>
        </p:nvSpPr>
        <p:spPr>
          <a:xfrm rot="16200000">
            <a:off x="8386450" y="1614303"/>
            <a:ext cx="851029" cy="124322"/>
          </a:xfrm>
          <a:prstGeom prst="rect">
            <a:avLst/>
          </a:prstGeom>
        </p:spPr>
        <p:txBody>
          <a:bodyPr vert="horz" wrap="none" lIns="0" tIns="0" rIns="0" bIns="0" rtlCol="0">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2E373C"/>
                </a:solidFill>
                <a:effectLst/>
                <a:uLnTx/>
                <a:uFillTx/>
                <a:latin typeface="Bai Jamjuree"/>
                <a:ea typeface="+mn-ea"/>
                <a:cs typeface="+mn-cs"/>
              </a:rPr>
              <a:t>Fiscal year  2019/20</a:t>
            </a:r>
          </a:p>
        </p:txBody>
      </p:sp>
    </p:spTree>
    <p:extLst>
      <p:ext uri="{BB962C8B-B14F-4D97-AF65-F5344CB8AC3E}">
        <p14:creationId xmlns:p14="http://schemas.microsoft.com/office/powerpoint/2010/main" val="377983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6">
            <a:extLst>
              <a:ext uri="{FF2B5EF4-FFF2-40B4-BE49-F238E27FC236}">
                <a16:creationId xmlns:a16="http://schemas.microsoft.com/office/drawing/2014/main" id="{8076BFFE-04D0-354C-A74E-CC550FDEE484}"/>
              </a:ext>
            </a:extLst>
          </p:cNvPr>
          <p:cNvSpPr txBox="1">
            <a:spLocks/>
          </p:cNvSpPr>
          <p:nvPr/>
        </p:nvSpPr>
        <p:spPr>
          <a:xfrm>
            <a:off x="4754006" y="595313"/>
            <a:ext cx="4121999" cy="4137025"/>
          </a:xfrm>
          <a:prstGeom prst="rect">
            <a:avLst/>
          </a:prstGeom>
        </p:spPr>
        <p:txBody>
          <a:bodyPr vert="horz" lIns="0" tIns="0" rIns="0" bIns="0" rtlCol="0" anchor="ctr">
            <a:normAutofit/>
          </a:bodyPr>
          <a:lst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09BAF"/>
              </a:buClr>
              <a:buNone/>
            </a:pPr>
            <a:r>
              <a:rPr lang="en-US" sz="3000" b="1" dirty="0">
                <a:solidFill>
                  <a:schemeClr val="tx1"/>
                </a:solidFill>
                <a:cs typeface="Rajdhani" panose="02000000000000000000" pitchFamily="2" charset="77"/>
              </a:rPr>
              <a:t>The Vision</a:t>
            </a:r>
          </a:p>
        </p:txBody>
      </p:sp>
      <p:pic>
        <p:nvPicPr>
          <p:cNvPr id="4" name="Google Shape;332;p39">
            <a:extLst>
              <a:ext uri="{FF2B5EF4-FFF2-40B4-BE49-F238E27FC236}">
                <a16:creationId xmlns:a16="http://schemas.microsoft.com/office/drawing/2014/main" id="{0C013A2F-61CE-45DF-A714-81E94D3602EE}"/>
              </a:ext>
            </a:extLst>
          </p:cNvPr>
          <p:cNvPicPr preferRelativeResize="0"/>
          <p:nvPr/>
        </p:nvPicPr>
        <p:blipFill>
          <a:blip r:embed="rId2">
            <a:alphaModFix/>
          </a:blip>
          <a:stretch>
            <a:fillRect/>
          </a:stretch>
        </p:blipFill>
        <p:spPr>
          <a:xfrm>
            <a:off x="971600" y="1095013"/>
            <a:ext cx="2953474" cy="2953474"/>
          </a:xfrm>
          <a:prstGeom prst="rect">
            <a:avLst/>
          </a:prstGeom>
          <a:noFill/>
          <a:ln>
            <a:noFill/>
          </a:ln>
        </p:spPr>
      </p:pic>
      <p:sp>
        <p:nvSpPr>
          <p:cNvPr id="5" name="Fußzeilenplatzhalter 4">
            <a:extLst>
              <a:ext uri="{FF2B5EF4-FFF2-40B4-BE49-F238E27FC236}">
                <a16:creationId xmlns:a16="http://schemas.microsoft.com/office/drawing/2014/main" id="{B8C4FA2A-417F-4619-83DB-4D43EF875863}"/>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6" name="Foliennummernplatzhalter 5">
            <a:extLst>
              <a:ext uri="{FF2B5EF4-FFF2-40B4-BE49-F238E27FC236}">
                <a16:creationId xmlns:a16="http://schemas.microsoft.com/office/drawing/2014/main" id="{7337EAA6-42A2-4D8B-91DC-1463A079F98C}"/>
              </a:ext>
            </a:extLst>
          </p:cNvPr>
          <p:cNvSpPr>
            <a:spLocks noGrp="1"/>
          </p:cNvSpPr>
          <p:nvPr>
            <p:ph type="sldNum" sz="quarter" idx="4"/>
          </p:nvPr>
        </p:nvSpPr>
        <p:spPr/>
        <p:txBody>
          <a:bodyPr/>
          <a:lstStyle/>
          <a:p>
            <a:fld id="{50922189-E90D-CC4A-AD43-8CCA4769FFAE}" type="slidenum">
              <a:rPr lang="en-US" noProof="0" smtClean="0"/>
              <a:pPr/>
              <a:t>4</a:t>
            </a:fld>
            <a:endParaRPr lang="en-US" noProof="0"/>
          </a:p>
        </p:txBody>
      </p:sp>
    </p:spTree>
    <p:extLst>
      <p:ext uri="{BB962C8B-B14F-4D97-AF65-F5344CB8AC3E}">
        <p14:creationId xmlns:p14="http://schemas.microsoft.com/office/powerpoint/2010/main" val="3547280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lstStyle/>
          <a:p>
            <a:r>
              <a:rPr lang="en-US" noProof="0" dirty="0">
                <a:latin typeface="+mj-lt"/>
              </a:rPr>
              <a:t>Thank you</a:t>
            </a:r>
          </a:p>
        </p:txBody>
      </p:sp>
      <p:sp>
        <p:nvSpPr>
          <p:cNvPr id="3" name="Inhaltsplatzhalter 2"/>
          <p:cNvSpPr>
            <a:spLocks noGrp="1"/>
          </p:cNvSpPr>
          <p:nvPr>
            <p:ph idx="1"/>
          </p:nvPr>
        </p:nvSpPr>
        <p:spPr/>
        <p:txBody>
          <a:bodyPr/>
          <a:lstStyle/>
          <a:p>
            <a:r>
              <a:rPr lang="en-US" b="1" dirty="0">
                <a:latin typeface="+mj-lt"/>
              </a:rPr>
              <a:t>Dr. Nikola Milanovic</a:t>
            </a:r>
            <a:endParaRPr lang="en-US" b="1" noProof="0" dirty="0">
              <a:latin typeface="+mj-lt"/>
            </a:endParaRPr>
          </a:p>
          <a:p>
            <a:pPr lvl="0">
              <a:buSzPts val="1400"/>
            </a:pPr>
            <a:r>
              <a:rPr lang="en-US" dirty="0">
                <a:latin typeface="+mj-lt"/>
              </a:rPr>
              <a:t>Chief Technology Officer, OPTIMAL SYSTEMS</a:t>
            </a:r>
            <a:br>
              <a:rPr lang="en-US" dirty="0">
                <a:latin typeface="+mj-lt"/>
              </a:rPr>
            </a:br>
            <a:r>
              <a:rPr lang="en-US" u="sng" dirty="0">
                <a:solidFill>
                  <a:schemeClr val="hlink"/>
                </a:solidFill>
                <a:latin typeface="+mj-lt"/>
              </a:rPr>
              <a:t>milanovic@optimal-systems.de</a:t>
            </a:r>
            <a:endParaRPr lang="en-US" dirty="0">
              <a:latin typeface="+mj-lt"/>
            </a:endParaRPr>
          </a:p>
          <a:p>
            <a:r>
              <a:rPr lang="en-US" noProof="0" dirty="0">
                <a:latin typeface="+mj-lt"/>
              </a:rPr>
              <a:t>M: </a:t>
            </a:r>
            <a:r>
              <a:rPr lang="en-US" dirty="0">
                <a:latin typeface="+mj-lt"/>
              </a:rPr>
              <a:t>+49.172.990.1472</a:t>
            </a:r>
            <a:endParaRPr lang="en-US" noProof="0" dirty="0">
              <a:latin typeface="+mj-lt"/>
            </a:endParaRPr>
          </a:p>
        </p:txBody>
      </p:sp>
    </p:spTree>
    <p:extLst>
      <p:ext uri="{BB962C8B-B14F-4D97-AF65-F5344CB8AC3E}">
        <p14:creationId xmlns:p14="http://schemas.microsoft.com/office/powerpoint/2010/main" val="69667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FFC9FB-65BF-41EF-A65E-C7E074CABFF8}"/>
              </a:ext>
            </a:extLst>
          </p:cNvPr>
          <p:cNvSpPr>
            <a:spLocks noGrp="1"/>
          </p:cNvSpPr>
          <p:nvPr>
            <p:ph type="title"/>
          </p:nvPr>
        </p:nvSpPr>
        <p:spPr/>
        <p:txBody>
          <a:bodyPr/>
          <a:lstStyle/>
          <a:p>
            <a:r>
              <a:rPr lang="en-US" dirty="0">
                <a:latin typeface="+mj-lt"/>
              </a:rPr>
              <a:t>The yuuvis</a:t>
            </a:r>
            <a:r>
              <a:rPr lang="en-US" baseline="30000" dirty="0">
                <a:latin typeface="+mj-lt"/>
              </a:rPr>
              <a:t>®</a:t>
            </a:r>
            <a:r>
              <a:rPr lang="en-US" dirty="0">
                <a:latin typeface="+mj-lt"/>
              </a:rPr>
              <a:t> vision</a:t>
            </a:r>
          </a:p>
        </p:txBody>
      </p:sp>
      <p:sp>
        <p:nvSpPr>
          <p:cNvPr id="3" name="Inhaltsplatzhalter 2">
            <a:extLst>
              <a:ext uri="{FF2B5EF4-FFF2-40B4-BE49-F238E27FC236}">
                <a16:creationId xmlns:a16="http://schemas.microsoft.com/office/drawing/2014/main" id="{9A70ED2B-6DE4-4947-A138-05B57F44950B}"/>
              </a:ext>
            </a:extLst>
          </p:cNvPr>
          <p:cNvSpPr>
            <a:spLocks noGrp="1"/>
          </p:cNvSpPr>
          <p:nvPr>
            <p:ph idx="1"/>
          </p:nvPr>
        </p:nvSpPr>
        <p:spPr/>
        <p:txBody>
          <a:bodyPr anchor="t"/>
          <a:lstStyle/>
          <a:p>
            <a:r>
              <a:rPr lang="en-US" dirty="0">
                <a:latin typeface="+mj-lt"/>
              </a:rPr>
              <a:t>You need to tag, store, manage, process and retrieve a large quantity of information?</a:t>
            </a:r>
          </a:p>
          <a:p>
            <a:endParaRPr lang="en-US" dirty="0">
              <a:latin typeface="+mj-lt"/>
            </a:endParaRPr>
          </a:p>
          <a:p>
            <a:r>
              <a:rPr lang="en-US" dirty="0">
                <a:latin typeface="+mj-lt"/>
              </a:rPr>
              <a:t>Provide information management in the cloud, hybrid or on premise for</a:t>
            </a:r>
          </a:p>
          <a:p>
            <a:pPr lvl="1"/>
            <a:r>
              <a:rPr lang="en-US" dirty="0">
                <a:latin typeface="+mj-lt"/>
              </a:rPr>
              <a:t>Structured and unstructured data</a:t>
            </a:r>
          </a:p>
          <a:p>
            <a:pPr lvl="1"/>
            <a:r>
              <a:rPr lang="en-US" dirty="0">
                <a:latin typeface="+mj-lt"/>
              </a:rPr>
              <a:t>Binary files</a:t>
            </a:r>
          </a:p>
          <a:p>
            <a:pPr lvl="1"/>
            <a:r>
              <a:rPr lang="en-US" dirty="0">
                <a:latin typeface="+mj-lt"/>
              </a:rPr>
              <a:t>Streams</a:t>
            </a:r>
          </a:p>
          <a:p>
            <a:endParaRPr lang="en-US" dirty="0">
              <a:latin typeface="+mj-lt"/>
            </a:endParaRPr>
          </a:p>
          <a:p>
            <a:r>
              <a:rPr lang="en-US" dirty="0">
                <a:latin typeface="+mj-lt"/>
              </a:rPr>
              <a:t>Extreme extensibility for your application</a:t>
            </a:r>
          </a:p>
          <a:p>
            <a:endParaRPr lang="en-US" dirty="0">
              <a:latin typeface="+mj-lt"/>
            </a:endParaRPr>
          </a:p>
          <a:p>
            <a:r>
              <a:rPr lang="en-US" dirty="0">
                <a:latin typeface="+mj-lt"/>
              </a:rPr>
              <a:t>Use </a:t>
            </a:r>
            <a:r>
              <a:rPr lang="en-US" dirty="0" err="1">
                <a:latin typeface="+mj-lt"/>
              </a:rPr>
              <a:t>yuuvis</a:t>
            </a:r>
            <a:r>
              <a:rPr lang="en-US" baseline="30000" dirty="0">
                <a:latin typeface="+mj-lt"/>
              </a:rPr>
              <a:t>®</a:t>
            </a:r>
            <a:r>
              <a:rPr lang="en-US" dirty="0">
                <a:latin typeface="+mj-lt"/>
              </a:rPr>
              <a:t> technology for integrating content management into your applications and</a:t>
            </a:r>
            <a:br>
              <a:rPr lang="en-US" dirty="0">
                <a:latin typeface="+mj-lt"/>
              </a:rPr>
            </a:br>
            <a:r>
              <a:rPr lang="en-US" dirty="0">
                <a:latin typeface="+mj-lt"/>
              </a:rPr>
              <a:t>focus on your business logic instead</a:t>
            </a:r>
          </a:p>
        </p:txBody>
      </p:sp>
      <p:sp>
        <p:nvSpPr>
          <p:cNvPr id="4" name="Foliennummernplatzhalter 3">
            <a:extLst>
              <a:ext uri="{FF2B5EF4-FFF2-40B4-BE49-F238E27FC236}">
                <a16:creationId xmlns:a16="http://schemas.microsoft.com/office/drawing/2014/main" id="{BB6E1883-D76B-4A36-8CF1-BC8828A90A77}"/>
              </a:ext>
            </a:extLst>
          </p:cNvPr>
          <p:cNvSpPr>
            <a:spLocks noGrp="1"/>
          </p:cNvSpPr>
          <p:nvPr>
            <p:ph type="sldNum" sz="quarter" idx="4"/>
          </p:nvPr>
        </p:nvSpPr>
        <p:spPr/>
        <p:txBody>
          <a:bodyPr/>
          <a:lstStyle/>
          <a:p>
            <a:fld id="{50922189-E90D-CC4A-AD43-8CCA4769FFAE}" type="slidenum">
              <a:rPr lang="en-US" noProof="0" smtClean="0"/>
              <a:pPr/>
              <a:t>5</a:t>
            </a:fld>
            <a:endParaRPr lang="en-US" noProof="0"/>
          </a:p>
        </p:txBody>
      </p:sp>
      <p:sp>
        <p:nvSpPr>
          <p:cNvPr id="5" name="Fußzeilenplatzhalter 4">
            <a:extLst>
              <a:ext uri="{FF2B5EF4-FFF2-40B4-BE49-F238E27FC236}">
                <a16:creationId xmlns:a16="http://schemas.microsoft.com/office/drawing/2014/main" id="{8F52762D-EDB8-4D09-B530-5CEF633FCAAD}"/>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41707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EB8EE2-C2FD-4846-8FF3-1CF23658AC37}"/>
              </a:ext>
            </a:extLst>
          </p:cNvPr>
          <p:cNvSpPr>
            <a:spLocks noGrp="1"/>
          </p:cNvSpPr>
          <p:nvPr>
            <p:ph type="sldNum" sz="quarter" idx="4"/>
          </p:nvPr>
        </p:nvSpPr>
        <p:spPr/>
        <p:txBody>
          <a:bodyPr/>
          <a:lstStyle/>
          <a:p>
            <a:fld id="{50922189-E90D-CC4A-AD43-8CCA4769FFAE}" type="slidenum">
              <a:rPr lang="en-US" noProof="0" smtClean="0"/>
              <a:pPr/>
              <a:t>6</a:t>
            </a:fld>
            <a:endParaRPr lang="en-US" noProof="0"/>
          </a:p>
        </p:txBody>
      </p:sp>
      <p:sp>
        <p:nvSpPr>
          <p:cNvPr id="6" name="Titel 5">
            <a:extLst>
              <a:ext uri="{FF2B5EF4-FFF2-40B4-BE49-F238E27FC236}">
                <a16:creationId xmlns:a16="http://schemas.microsoft.com/office/drawing/2014/main" id="{EB16D4EB-173F-427F-B8C8-E2A756994448}"/>
              </a:ext>
            </a:extLst>
          </p:cNvPr>
          <p:cNvSpPr>
            <a:spLocks noGrp="1"/>
          </p:cNvSpPr>
          <p:nvPr>
            <p:ph type="title"/>
          </p:nvPr>
        </p:nvSpPr>
        <p:spPr/>
        <p:txBody>
          <a:bodyPr/>
          <a:lstStyle/>
          <a:p>
            <a:r>
              <a:rPr lang="en-US" dirty="0">
                <a:latin typeface="+mj-lt"/>
              </a:rPr>
              <a:t>Design criteria</a:t>
            </a:r>
          </a:p>
        </p:txBody>
      </p:sp>
      <p:sp>
        <p:nvSpPr>
          <p:cNvPr id="7" name="Inhaltsplatzhalter 6">
            <a:extLst>
              <a:ext uri="{FF2B5EF4-FFF2-40B4-BE49-F238E27FC236}">
                <a16:creationId xmlns:a16="http://schemas.microsoft.com/office/drawing/2014/main" id="{29971366-58AB-48C0-99AA-007B16FFC378}"/>
              </a:ext>
            </a:extLst>
          </p:cNvPr>
          <p:cNvSpPr>
            <a:spLocks noGrp="1"/>
          </p:cNvSpPr>
          <p:nvPr>
            <p:ph sz="quarter" idx="10"/>
          </p:nvPr>
        </p:nvSpPr>
        <p:spPr/>
        <p:txBody>
          <a:bodyPr/>
          <a:lstStyle/>
          <a:p>
            <a:r>
              <a:rPr lang="en-US" sz="1400" dirty="0">
                <a:solidFill>
                  <a:schemeClr val="tx1"/>
                </a:solidFill>
                <a:latin typeface="+mj-lt"/>
              </a:rPr>
              <a:t>Big data enabled </a:t>
            </a:r>
            <a:r>
              <a:rPr lang="en-US" sz="1400" dirty="0">
                <a:latin typeface="+mj-lt"/>
              </a:rPr>
              <a:t/>
            </a:r>
            <a:br>
              <a:rPr lang="en-US" sz="1400" dirty="0">
                <a:latin typeface="+mj-lt"/>
              </a:rPr>
            </a:br>
            <a:r>
              <a:rPr lang="en-US" sz="1400" dirty="0">
                <a:latin typeface="+mj-lt"/>
              </a:rPr>
              <a:t>Your system will easily deal with 10</a:t>
            </a:r>
            <a:r>
              <a:rPr lang="en-US" sz="1400" baseline="30000" dirty="0">
                <a:latin typeface="+mj-lt"/>
              </a:rPr>
              <a:t>9</a:t>
            </a:r>
            <a:r>
              <a:rPr lang="en-US" sz="1400" dirty="0">
                <a:latin typeface="+mj-lt"/>
              </a:rPr>
              <a:t> objects in </a:t>
            </a:r>
            <a:r>
              <a:rPr lang="en-US" sz="1400" b="1" dirty="0">
                <a:latin typeface="+mj-lt"/>
              </a:rPr>
              <a:t>one yuuvis</a:t>
            </a:r>
            <a:r>
              <a:rPr lang="en-US" sz="1400" b="1" baseline="30000" dirty="0">
                <a:latin typeface="+mj-lt"/>
              </a:rPr>
              <a:t>®</a:t>
            </a:r>
            <a:r>
              <a:rPr lang="en-US" sz="1400" b="1" dirty="0">
                <a:latin typeface="+mj-lt"/>
              </a:rPr>
              <a:t> Momentum instance</a:t>
            </a:r>
            <a:r>
              <a:rPr lang="en-US" sz="1400" dirty="0">
                <a:latin typeface="+mj-lt"/>
              </a:rPr>
              <a:t>, with massively performant search and retrieve.</a:t>
            </a:r>
          </a:p>
          <a:p>
            <a:r>
              <a:rPr lang="en-US" sz="1400" dirty="0">
                <a:solidFill>
                  <a:schemeClr val="tx1"/>
                </a:solidFill>
                <a:latin typeface="+mj-lt"/>
              </a:rPr>
              <a:t>Simplified operation and administration</a:t>
            </a:r>
          </a:p>
          <a:p>
            <a:r>
              <a:rPr lang="en-US" sz="1400" dirty="0">
                <a:solidFill>
                  <a:schemeClr val="tx1"/>
                </a:solidFill>
                <a:latin typeface="+mj-lt"/>
              </a:rPr>
              <a:t>Much better scalability </a:t>
            </a:r>
            <a:r>
              <a:rPr lang="en-US" sz="1400" dirty="0">
                <a:latin typeface="+mj-lt"/>
              </a:rPr>
              <a:t/>
            </a:r>
            <a:br>
              <a:rPr lang="en-US" sz="1400" dirty="0">
                <a:latin typeface="+mj-lt"/>
              </a:rPr>
            </a:br>
            <a:r>
              <a:rPr lang="en-US" sz="1400" b="1" dirty="0">
                <a:latin typeface="+mj-lt"/>
              </a:rPr>
              <a:t>The entire backend stack will be microservices, each service scales up and down in a running system</a:t>
            </a:r>
            <a:r>
              <a:rPr lang="en-US" sz="1400" dirty="0">
                <a:latin typeface="+mj-lt"/>
              </a:rPr>
              <a:t>.</a:t>
            </a:r>
          </a:p>
          <a:p>
            <a:r>
              <a:rPr lang="en-US" sz="1400" dirty="0">
                <a:solidFill>
                  <a:schemeClr val="tx1"/>
                </a:solidFill>
                <a:latin typeface="+mj-lt"/>
              </a:rPr>
              <a:t>Nearly no downtime</a:t>
            </a:r>
            <a:r>
              <a:rPr lang="en-US" sz="1400" dirty="0">
                <a:latin typeface="+mj-lt"/>
              </a:rPr>
              <a:t/>
            </a:r>
            <a:br>
              <a:rPr lang="en-US" sz="1400" dirty="0">
                <a:latin typeface="+mj-lt"/>
              </a:rPr>
            </a:br>
            <a:r>
              <a:rPr lang="en-US" sz="1400" dirty="0">
                <a:latin typeface="+mj-lt"/>
              </a:rPr>
              <a:t>Good for worldwide 24/7 applications.</a:t>
            </a:r>
          </a:p>
          <a:p>
            <a:r>
              <a:rPr lang="en-US" sz="1400" dirty="0">
                <a:solidFill>
                  <a:schemeClr val="tx1"/>
                </a:solidFill>
                <a:latin typeface="+mj-lt"/>
              </a:rPr>
              <a:t>No commercial databases etc. required</a:t>
            </a:r>
            <a:r>
              <a:rPr lang="en-US" sz="1400" dirty="0">
                <a:latin typeface="+mj-lt"/>
              </a:rPr>
              <a:t/>
            </a:r>
            <a:br>
              <a:rPr lang="en-US" sz="1400" dirty="0">
                <a:latin typeface="+mj-lt"/>
              </a:rPr>
            </a:br>
            <a:r>
              <a:rPr lang="en-US" sz="1400" dirty="0">
                <a:latin typeface="+mj-lt"/>
              </a:rPr>
              <a:t>Reduce expensive VMware, Windows server, SQL server, Oracle etc. costs to Zero.</a:t>
            </a:r>
          </a:p>
          <a:p>
            <a:endParaRPr lang="en-US" sz="1400" dirty="0">
              <a:latin typeface="+mj-lt"/>
            </a:endParaRPr>
          </a:p>
        </p:txBody>
      </p:sp>
      <p:sp>
        <p:nvSpPr>
          <p:cNvPr id="8" name="Inhaltsplatzhalter 7">
            <a:extLst>
              <a:ext uri="{FF2B5EF4-FFF2-40B4-BE49-F238E27FC236}">
                <a16:creationId xmlns:a16="http://schemas.microsoft.com/office/drawing/2014/main" id="{34BFE6FC-A8B2-40CB-8EE3-EBFFC8580A94}"/>
              </a:ext>
            </a:extLst>
          </p:cNvPr>
          <p:cNvSpPr>
            <a:spLocks noGrp="1"/>
          </p:cNvSpPr>
          <p:nvPr>
            <p:ph sz="quarter" idx="11"/>
          </p:nvPr>
        </p:nvSpPr>
        <p:spPr/>
        <p:txBody>
          <a:bodyPr/>
          <a:lstStyle/>
          <a:p>
            <a:r>
              <a:rPr lang="en-US" dirty="0">
                <a:solidFill>
                  <a:schemeClr val="tx1"/>
                </a:solidFill>
                <a:latin typeface="+mj-lt"/>
              </a:rPr>
              <a:t>Docker/Kubernetes</a:t>
            </a:r>
            <a:r>
              <a:rPr lang="en-US" dirty="0">
                <a:latin typeface="+mj-lt"/>
              </a:rPr>
              <a:t/>
            </a:r>
            <a:br>
              <a:rPr lang="en-US" dirty="0">
                <a:latin typeface="+mj-lt"/>
              </a:rPr>
            </a:br>
            <a:r>
              <a:rPr lang="en-US" dirty="0">
                <a:latin typeface="+mj-lt"/>
              </a:rPr>
              <a:t>Choose Linux or Windows, more performance for less hardware costs.</a:t>
            </a:r>
          </a:p>
          <a:p>
            <a:r>
              <a:rPr lang="en-US" dirty="0">
                <a:solidFill>
                  <a:schemeClr val="tx1"/>
                </a:solidFill>
                <a:latin typeface="+mj-lt"/>
              </a:rPr>
              <a:t>Natively cloud hybrid</a:t>
            </a:r>
            <a:r>
              <a:rPr lang="en-US" dirty="0">
                <a:latin typeface="+mj-lt"/>
              </a:rPr>
              <a:t/>
            </a:r>
            <a:br>
              <a:rPr lang="en-US" dirty="0">
                <a:latin typeface="+mj-lt"/>
              </a:rPr>
            </a:br>
            <a:r>
              <a:rPr lang="en-US" b="1" dirty="0">
                <a:latin typeface="+mj-lt"/>
              </a:rPr>
              <a:t>Runs on premise or in the cloud without any code change. Move from on-premise to Google, Azure, AWS or back. Use it as a backup, or to scale, or as a strategic move</a:t>
            </a:r>
            <a:r>
              <a:rPr lang="en-US" dirty="0">
                <a:latin typeface="+mj-lt"/>
              </a:rPr>
              <a:t>.</a:t>
            </a:r>
          </a:p>
          <a:p>
            <a:r>
              <a:rPr lang="en-US" dirty="0">
                <a:solidFill>
                  <a:schemeClr val="tx1"/>
                </a:solidFill>
                <a:latin typeface="+mj-lt"/>
              </a:rPr>
              <a:t>Low-level multi-tenancy</a:t>
            </a:r>
            <a:r>
              <a:rPr lang="en-US" dirty="0">
                <a:latin typeface="+mj-lt"/>
              </a:rPr>
              <a:t/>
            </a:r>
            <a:br>
              <a:rPr lang="en-US" dirty="0">
                <a:latin typeface="+mj-lt"/>
              </a:rPr>
            </a:br>
            <a:r>
              <a:rPr lang="en-US" b="1" dirty="0">
                <a:latin typeface="+mj-lt"/>
              </a:rPr>
              <a:t>Run multi-client applications against one yuuvis</a:t>
            </a:r>
            <a:r>
              <a:rPr lang="en-US" b="1" baseline="30000" dirty="0">
                <a:latin typeface="+mj-lt"/>
              </a:rPr>
              <a:t>®</a:t>
            </a:r>
            <a:r>
              <a:rPr lang="en-US" b="1" dirty="0">
                <a:latin typeface="+mj-lt"/>
              </a:rPr>
              <a:t> Momentum instance.</a:t>
            </a:r>
          </a:p>
          <a:p>
            <a:r>
              <a:rPr lang="en-US" dirty="0">
                <a:solidFill>
                  <a:schemeClr val="tx1"/>
                </a:solidFill>
                <a:latin typeface="+mj-lt"/>
              </a:rPr>
              <a:t>API first</a:t>
            </a:r>
            <a:r>
              <a:rPr lang="en-US" dirty="0">
                <a:latin typeface="+mj-lt"/>
              </a:rPr>
              <a:t/>
            </a:r>
            <a:br>
              <a:rPr lang="en-US" dirty="0">
                <a:latin typeface="+mj-lt"/>
              </a:rPr>
            </a:br>
            <a:endParaRPr lang="en-US" dirty="0">
              <a:latin typeface="+mj-lt"/>
            </a:endParaRPr>
          </a:p>
          <a:p>
            <a:endParaRPr lang="en-US" dirty="0">
              <a:latin typeface="+mj-lt"/>
            </a:endParaRPr>
          </a:p>
          <a:p>
            <a:endParaRPr lang="en-US" dirty="0">
              <a:latin typeface="+mj-lt"/>
            </a:endParaRPr>
          </a:p>
        </p:txBody>
      </p:sp>
      <p:sp>
        <p:nvSpPr>
          <p:cNvPr id="5" name="Fußzeilenplatzhalter 4">
            <a:extLst>
              <a:ext uri="{FF2B5EF4-FFF2-40B4-BE49-F238E27FC236}">
                <a16:creationId xmlns:a16="http://schemas.microsoft.com/office/drawing/2014/main" id="{323EA689-9DCD-4474-AF28-942D65191676}"/>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Tree>
    <p:extLst>
      <p:ext uri="{BB962C8B-B14F-4D97-AF65-F5344CB8AC3E}">
        <p14:creationId xmlns:p14="http://schemas.microsoft.com/office/powerpoint/2010/main" val="283137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E27676A9-69D6-4CEC-A602-F7D5E853D40E}"/>
              </a:ext>
            </a:extLst>
          </p:cNvPr>
          <p:cNvSpPr txBox="1">
            <a:spLocks/>
          </p:cNvSpPr>
          <p:nvPr/>
        </p:nvSpPr>
        <p:spPr>
          <a:xfrm>
            <a:off x="720000" y="268289"/>
            <a:ext cx="4121999" cy="4464050"/>
          </a:xfrm>
          <a:prstGeom prst="rect">
            <a:avLst/>
          </a:prstGeom>
        </p:spPr>
        <p:txBody>
          <a:bodyPr vert="horz" lIns="0" tIns="0" rIns="0" bIns="0" rtlCol="0" anchor="ctr">
            <a:normAutofit/>
          </a:bodyPr>
          <a:lst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000" b="1" dirty="0">
                <a:solidFill>
                  <a:schemeClr val="tx1"/>
                </a:solidFill>
                <a:cs typeface="Rajdhani" panose="02000000000000000000" pitchFamily="2" charset="77"/>
              </a:rPr>
              <a:t>Layers for tailored </a:t>
            </a:r>
            <a:br>
              <a:rPr lang="en-US" sz="3000" b="1" dirty="0">
                <a:solidFill>
                  <a:schemeClr val="tx1"/>
                </a:solidFill>
                <a:cs typeface="Rajdhani" panose="02000000000000000000" pitchFamily="2" charset="77"/>
              </a:rPr>
            </a:br>
            <a:r>
              <a:rPr lang="en-US" sz="3000" b="1" dirty="0">
                <a:solidFill>
                  <a:schemeClr val="tx1"/>
                </a:solidFill>
                <a:cs typeface="Rajdhani" panose="02000000000000000000" pitchFamily="2" charset="77"/>
              </a:rPr>
              <a:t>high performance content management </a:t>
            </a:r>
          </a:p>
        </p:txBody>
      </p:sp>
      <p:pic>
        <p:nvPicPr>
          <p:cNvPr id="4" name="Google Shape;373;p43">
            <a:extLst>
              <a:ext uri="{FF2B5EF4-FFF2-40B4-BE49-F238E27FC236}">
                <a16:creationId xmlns:a16="http://schemas.microsoft.com/office/drawing/2014/main" id="{7F7F5CC7-7BC1-4CCE-A5C9-2E0ACBCD35EB}"/>
              </a:ext>
            </a:extLst>
          </p:cNvPr>
          <p:cNvPicPr preferRelativeResize="0"/>
          <p:nvPr/>
        </p:nvPicPr>
        <p:blipFill>
          <a:blip r:embed="rId2">
            <a:alphaModFix/>
          </a:blip>
          <a:stretch>
            <a:fillRect/>
          </a:stretch>
        </p:blipFill>
        <p:spPr>
          <a:xfrm>
            <a:off x="5546825" y="1238126"/>
            <a:ext cx="2409725" cy="2519847"/>
          </a:xfrm>
          <a:prstGeom prst="rect">
            <a:avLst/>
          </a:prstGeom>
          <a:noFill/>
          <a:ln>
            <a:noFill/>
          </a:ln>
        </p:spPr>
      </p:pic>
      <p:sp>
        <p:nvSpPr>
          <p:cNvPr id="5" name="Fußzeilenplatzhalter 4">
            <a:extLst>
              <a:ext uri="{FF2B5EF4-FFF2-40B4-BE49-F238E27FC236}">
                <a16:creationId xmlns:a16="http://schemas.microsoft.com/office/drawing/2014/main" id="{86BA60C4-F419-4A5C-AD7A-32C0C7CEFDF0}"/>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6" name="Foliennummernplatzhalter 5">
            <a:extLst>
              <a:ext uri="{FF2B5EF4-FFF2-40B4-BE49-F238E27FC236}">
                <a16:creationId xmlns:a16="http://schemas.microsoft.com/office/drawing/2014/main" id="{8D06BD92-8565-44DF-AE1A-FD27652BD638}"/>
              </a:ext>
            </a:extLst>
          </p:cNvPr>
          <p:cNvSpPr>
            <a:spLocks noGrp="1"/>
          </p:cNvSpPr>
          <p:nvPr>
            <p:ph type="sldNum" sz="quarter" idx="4"/>
          </p:nvPr>
        </p:nvSpPr>
        <p:spPr/>
        <p:txBody>
          <a:bodyPr/>
          <a:lstStyle/>
          <a:p>
            <a:fld id="{50922189-E90D-CC4A-AD43-8CCA4769FFAE}" type="slidenum">
              <a:rPr lang="en-US" noProof="0" smtClean="0"/>
              <a:pPr/>
              <a:t>7</a:t>
            </a:fld>
            <a:endParaRPr lang="en-US" noProof="0"/>
          </a:p>
        </p:txBody>
      </p:sp>
    </p:spTree>
    <p:extLst>
      <p:ext uri="{BB962C8B-B14F-4D97-AF65-F5344CB8AC3E}">
        <p14:creationId xmlns:p14="http://schemas.microsoft.com/office/powerpoint/2010/main" val="17357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E27676A9-69D6-4CEC-A602-F7D5E853D40E}"/>
              </a:ext>
            </a:extLst>
          </p:cNvPr>
          <p:cNvSpPr txBox="1">
            <a:spLocks/>
          </p:cNvSpPr>
          <p:nvPr/>
        </p:nvSpPr>
        <p:spPr>
          <a:xfrm>
            <a:off x="720000" y="268289"/>
            <a:ext cx="4121999" cy="4464050"/>
          </a:xfrm>
          <a:prstGeom prst="rect">
            <a:avLst/>
          </a:prstGeom>
        </p:spPr>
        <p:txBody>
          <a:bodyPr vert="horz" lIns="0" tIns="0" rIns="0" bIns="0" rtlCol="0" anchor="ctr">
            <a:normAutofit/>
          </a:bodyPr>
          <a:lst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000" b="1" dirty="0">
                <a:solidFill>
                  <a:schemeClr val="tx1"/>
                </a:solidFill>
                <a:cs typeface="Rajdhani" panose="02000000000000000000" pitchFamily="2" charset="77"/>
              </a:rPr>
              <a:t>End-user multitenancy:</a:t>
            </a:r>
            <a:br>
              <a:rPr lang="en-US" sz="3000" b="1" dirty="0">
                <a:solidFill>
                  <a:schemeClr val="tx1"/>
                </a:solidFill>
                <a:cs typeface="Rajdhani" panose="02000000000000000000" pitchFamily="2" charset="77"/>
              </a:rPr>
            </a:br>
            <a:r>
              <a:rPr lang="en-US" sz="3000" b="1" dirty="0">
                <a:solidFill>
                  <a:schemeClr val="tx1"/>
                </a:solidFill>
                <a:cs typeface="Rajdhani" panose="02000000000000000000" pitchFamily="2" charset="77"/>
              </a:rPr>
              <a:t>one installation for multiple customers</a:t>
            </a:r>
          </a:p>
        </p:txBody>
      </p:sp>
      <p:pic>
        <p:nvPicPr>
          <p:cNvPr id="5" name="Google Shape;385;p44">
            <a:extLst>
              <a:ext uri="{FF2B5EF4-FFF2-40B4-BE49-F238E27FC236}">
                <a16:creationId xmlns:a16="http://schemas.microsoft.com/office/drawing/2014/main" id="{F3B576C5-EAAC-4D99-80AD-92C7618EAA60}"/>
              </a:ext>
            </a:extLst>
          </p:cNvPr>
          <p:cNvPicPr preferRelativeResize="0"/>
          <p:nvPr/>
        </p:nvPicPr>
        <p:blipFill>
          <a:blip r:embed="rId2">
            <a:alphaModFix/>
          </a:blip>
          <a:stretch>
            <a:fillRect/>
          </a:stretch>
        </p:blipFill>
        <p:spPr>
          <a:xfrm>
            <a:off x="5522045" y="792579"/>
            <a:ext cx="2541670" cy="3558342"/>
          </a:xfrm>
          <a:prstGeom prst="rect">
            <a:avLst/>
          </a:prstGeom>
          <a:noFill/>
          <a:ln>
            <a:noFill/>
          </a:ln>
        </p:spPr>
      </p:pic>
      <p:sp>
        <p:nvSpPr>
          <p:cNvPr id="4" name="Fußzeilenplatzhalter 3">
            <a:extLst>
              <a:ext uri="{FF2B5EF4-FFF2-40B4-BE49-F238E27FC236}">
                <a16:creationId xmlns:a16="http://schemas.microsoft.com/office/drawing/2014/main" id="{C9F2A7EC-9B5B-4FB6-A0C7-84EE9A102A9E}"/>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6" name="Foliennummernplatzhalter 5">
            <a:extLst>
              <a:ext uri="{FF2B5EF4-FFF2-40B4-BE49-F238E27FC236}">
                <a16:creationId xmlns:a16="http://schemas.microsoft.com/office/drawing/2014/main" id="{17901F6E-B962-4954-8DEE-D0E936F49F43}"/>
              </a:ext>
            </a:extLst>
          </p:cNvPr>
          <p:cNvSpPr>
            <a:spLocks noGrp="1"/>
          </p:cNvSpPr>
          <p:nvPr>
            <p:ph type="sldNum" sz="quarter" idx="4"/>
          </p:nvPr>
        </p:nvSpPr>
        <p:spPr/>
        <p:txBody>
          <a:bodyPr/>
          <a:lstStyle/>
          <a:p>
            <a:fld id="{50922189-E90D-CC4A-AD43-8CCA4769FFAE}" type="slidenum">
              <a:rPr lang="en-US" noProof="0" smtClean="0"/>
              <a:pPr/>
              <a:t>8</a:t>
            </a:fld>
            <a:endParaRPr lang="en-US" noProof="0"/>
          </a:p>
        </p:txBody>
      </p:sp>
    </p:spTree>
    <p:extLst>
      <p:ext uri="{BB962C8B-B14F-4D97-AF65-F5344CB8AC3E}">
        <p14:creationId xmlns:p14="http://schemas.microsoft.com/office/powerpoint/2010/main" val="748718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E27676A9-69D6-4CEC-A602-F7D5E853D40E}"/>
              </a:ext>
            </a:extLst>
          </p:cNvPr>
          <p:cNvSpPr txBox="1">
            <a:spLocks/>
          </p:cNvSpPr>
          <p:nvPr/>
        </p:nvSpPr>
        <p:spPr>
          <a:xfrm>
            <a:off x="720000" y="268289"/>
            <a:ext cx="4121999" cy="4464050"/>
          </a:xfrm>
          <a:prstGeom prst="rect">
            <a:avLst/>
          </a:prstGeom>
        </p:spPr>
        <p:txBody>
          <a:bodyPr vert="horz" lIns="0" tIns="0" rIns="0" bIns="0" rtlCol="0" anchor="ctr">
            <a:normAutofit/>
          </a:bodyPr>
          <a:lstStyle>
            <a:lvl1pPr marL="171450" indent="-171450" algn="l" defTabSz="685800" rtl="0" eaLnBrk="1" latinLnBrk="0" hangingPunct="1">
              <a:lnSpc>
                <a:spcPct val="100000"/>
              </a:lnSpc>
              <a:spcBef>
                <a:spcPts val="750"/>
              </a:spcBef>
              <a:buClr>
                <a:schemeClr val="tx1"/>
              </a:buClr>
              <a:buFont typeface="Wingdings" pitchFamily="2" charset="2"/>
              <a:buChar char="§"/>
              <a:defRPr sz="1500" kern="1200">
                <a:solidFill>
                  <a:schemeClr val="tx2"/>
                </a:solidFill>
                <a:latin typeface="+mn-lt"/>
                <a:ea typeface="+mn-ea"/>
                <a:cs typeface="+mn-cs"/>
              </a:defRPr>
            </a:lvl1pPr>
            <a:lvl2pPr marL="514350" indent="-171450" algn="l" defTabSz="685800" rtl="0" eaLnBrk="1" latinLnBrk="0" hangingPunct="1">
              <a:lnSpc>
                <a:spcPct val="100000"/>
              </a:lnSpc>
              <a:spcBef>
                <a:spcPts val="900"/>
              </a:spcBef>
              <a:buClr>
                <a:schemeClr val="tx1"/>
              </a:buClr>
              <a:buFont typeface="Wingdings" pitchFamily="2" charset="2"/>
              <a:buChar char="§"/>
              <a:defRPr sz="1300" kern="1200">
                <a:solidFill>
                  <a:schemeClr val="tx2"/>
                </a:solidFill>
                <a:latin typeface="+mn-lt"/>
                <a:ea typeface="+mn-ea"/>
                <a:cs typeface="+mn-cs"/>
              </a:defRPr>
            </a:lvl2pPr>
            <a:lvl3pPr marL="8572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3pPr>
            <a:lvl4pPr marL="12001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4pPr>
            <a:lvl5pPr marL="1543050" indent="-171450" algn="l" defTabSz="685800" rtl="0" eaLnBrk="1" latinLnBrk="0" hangingPunct="1">
              <a:lnSpc>
                <a:spcPct val="100000"/>
              </a:lnSpc>
              <a:spcBef>
                <a:spcPts val="700"/>
              </a:spcBef>
              <a:buClr>
                <a:schemeClr val="tx1"/>
              </a:buClr>
              <a:buFont typeface="Wingdings" pitchFamily="2" charset="2"/>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000" b="1" dirty="0">
                <a:solidFill>
                  <a:schemeClr val="tx1"/>
                </a:solidFill>
                <a:cs typeface="Rajdhani" panose="02000000000000000000" pitchFamily="2" charset="77"/>
              </a:rPr>
              <a:t>Runs without dependencies on expensive infrastructure</a:t>
            </a:r>
          </a:p>
        </p:txBody>
      </p:sp>
      <p:pic>
        <p:nvPicPr>
          <p:cNvPr id="5" name="Google Shape;385;p44">
            <a:extLst>
              <a:ext uri="{FF2B5EF4-FFF2-40B4-BE49-F238E27FC236}">
                <a16:creationId xmlns:a16="http://schemas.microsoft.com/office/drawing/2014/main" id="{F3B576C5-EAAC-4D99-80AD-92C7618EAA60}"/>
              </a:ext>
            </a:extLst>
          </p:cNvPr>
          <p:cNvPicPr preferRelativeResize="0"/>
          <p:nvPr/>
        </p:nvPicPr>
        <p:blipFill>
          <a:blip r:embed="rId2"/>
          <a:srcRect/>
          <a:stretch/>
        </p:blipFill>
        <p:spPr>
          <a:xfrm>
            <a:off x="5549294" y="792579"/>
            <a:ext cx="2487171" cy="3558342"/>
          </a:xfrm>
          <a:prstGeom prst="rect">
            <a:avLst/>
          </a:prstGeom>
          <a:noFill/>
          <a:ln>
            <a:noFill/>
          </a:ln>
        </p:spPr>
      </p:pic>
      <p:sp>
        <p:nvSpPr>
          <p:cNvPr id="4" name="Fußzeilenplatzhalter 3">
            <a:extLst>
              <a:ext uri="{FF2B5EF4-FFF2-40B4-BE49-F238E27FC236}">
                <a16:creationId xmlns:a16="http://schemas.microsoft.com/office/drawing/2014/main" id="{32DEFC5D-ACA6-43A4-B820-2EF504342656}"/>
              </a:ext>
            </a:extLst>
          </p:cNvPr>
          <p:cNvSpPr>
            <a:spLocks noGrp="1"/>
          </p:cNvSpPr>
          <p:nvPr>
            <p:ph type="ftr" sz="quarter" idx="3"/>
          </p:nvPr>
        </p:nvSpPr>
        <p:spPr/>
        <p:txBody>
          <a:bodyPr/>
          <a:lstStyle/>
          <a:p>
            <a:r>
              <a:rPr lang="en-US" dirty="0"/>
              <a:t>July 2020 · yuuvis</a:t>
            </a:r>
            <a:r>
              <a:rPr lang="en-US" baseline="30000" dirty="0"/>
              <a:t>®</a:t>
            </a:r>
            <a:r>
              <a:rPr lang="en-US" dirty="0"/>
              <a:t> Momentum · Nikola Milanovic</a:t>
            </a:r>
          </a:p>
        </p:txBody>
      </p:sp>
      <p:sp>
        <p:nvSpPr>
          <p:cNvPr id="6" name="Foliennummernplatzhalter 5">
            <a:extLst>
              <a:ext uri="{FF2B5EF4-FFF2-40B4-BE49-F238E27FC236}">
                <a16:creationId xmlns:a16="http://schemas.microsoft.com/office/drawing/2014/main" id="{6A0BF82F-E2EA-4DD6-8886-FE0A909405A6}"/>
              </a:ext>
            </a:extLst>
          </p:cNvPr>
          <p:cNvSpPr>
            <a:spLocks noGrp="1"/>
          </p:cNvSpPr>
          <p:nvPr>
            <p:ph type="sldNum" sz="quarter" idx="4"/>
          </p:nvPr>
        </p:nvSpPr>
        <p:spPr/>
        <p:txBody>
          <a:bodyPr/>
          <a:lstStyle/>
          <a:p>
            <a:fld id="{50922189-E90D-CC4A-AD43-8CCA4769FFAE}" type="slidenum">
              <a:rPr lang="en-US" noProof="0" smtClean="0"/>
              <a:pPr/>
              <a:t>9</a:t>
            </a:fld>
            <a:endParaRPr lang="en-US" noProof="0"/>
          </a:p>
        </p:txBody>
      </p:sp>
    </p:spTree>
    <p:extLst>
      <p:ext uri="{BB962C8B-B14F-4D97-AF65-F5344CB8AC3E}">
        <p14:creationId xmlns:p14="http://schemas.microsoft.com/office/powerpoint/2010/main" val="3906598578"/>
      </p:ext>
    </p:extLst>
  </p:cSld>
  <p:clrMapOvr>
    <a:masterClrMapping/>
  </p:clrMapOvr>
</p:sld>
</file>

<file path=ppt/theme/theme1.xml><?xml version="1.0" encoding="utf-8"?>
<a:theme xmlns:a="http://schemas.openxmlformats.org/drawingml/2006/main" name="OS-Master yuuvis">
  <a:themeElements>
    <a:clrScheme name="yuuvis">
      <a:dk1>
        <a:srgbClr val="E6007D"/>
      </a:dk1>
      <a:lt1>
        <a:srgbClr val="FFFFFF"/>
      </a:lt1>
      <a:dk2>
        <a:srgbClr val="003769"/>
      </a:dk2>
      <a:lt2>
        <a:srgbClr val="2E373C"/>
      </a:lt2>
      <a:accent1>
        <a:srgbClr val="2E373C"/>
      </a:accent1>
      <a:accent2>
        <a:srgbClr val="960064"/>
      </a:accent2>
      <a:accent3>
        <a:srgbClr val="E6007D"/>
      </a:accent3>
      <a:accent4>
        <a:srgbClr val="004E57"/>
      </a:accent4>
      <a:accent5>
        <a:srgbClr val="009BAF"/>
      </a:accent5>
      <a:accent6>
        <a:srgbClr val="00233F"/>
      </a:accent6>
      <a:hlink>
        <a:srgbClr val="009BAF"/>
      </a:hlink>
      <a:folHlink>
        <a:srgbClr val="004E57"/>
      </a:folHlink>
    </a:clrScheme>
    <a:fontScheme name="yuuvis® 2020">
      <a:majorFont>
        <a:latin typeface="Bai Jamjuree"/>
        <a:ea typeface=""/>
        <a:cs typeface=""/>
      </a:majorFont>
      <a:minorFont>
        <a:latin typeface="Bai Jamju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ormAutofit/>
      </a:bodyPr>
      <a:lstStyle>
        <a:defPPr algn="l">
          <a:defRPr dirty="0" smtClean="0"/>
        </a:defPPr>
      </a:lstStyle>
    </a:txDef>
  </a:objectDefaults>
  <a:extraClrSchemeLst/>
  <a:extLst>
    <a:ext uri="{05A4C25C-085E-4340-85A3-A5531E510DB2}">
      <thm15:themeFamily xmlns:thm15="http://schemas.microsoft.com/office/thememl/2012/main" name="180711_enaio_blueline_standard" id="{214FBEFF-29A6-3B4B-BFFC-37017037AE79}" vid="{AC8CAC0C-9452-1B47-9A88-E013C69E8CB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3042</Words>
  <Application>Microsoft Office PowerPoint</Application>
  <PresentationFormat>Bildschirmpräsentation (16:9)</PresentationFormat>
  <Paragraphs>572</Paragraphs>
  <Slides>40</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40</vt:i4>
      </vt:variant>
    </vt:vector>
  </HeadingPairs>
  <TitlesOfParts>
    <vt:vector size="49" baseType="lpstr">
      <vt:lpstr>Courier New</vt:lpstr>
      <vt:lpstr>Bai Jamjuree Medium</vt:lpstr>
      <vt:lpstr>Rajdhani Medium</vt:lpstr>
      <vt:lpstr>Arial</vt:lpstr>
      <vt:lpstr>Consolas</vt:lpstr>
      <vt:lpstr>Rajdhani</vt:lpstr>
      <vt:lpstr>Bai Jamjuree</vt:lpstr>
      <vt:lpstr>Wingdings</vt:lpstr>
      <vt:lpstr>OS-Master yuuvis</vt:lpstr>
      <vt:lpstr>Freedom To Innovate</vt:lpstr>
      <vt:lpstr>PowerPoint-Präsentation</vt:lpstr>
      <vt:lpstr>Important</vt:lpstr>
      <vt:lpstr>PowerPoint-Präsentation</vt:lpstr>
      <vt:lpstr>The yuuvis® vision</vt:lpstr>
      <vt:lpstr>Design criteria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Core and its infrastructure</vt:lpstr>
      <vt:lpstr>Core and specific components</vt:lpstr>
      <vt:lpstr>Kubernetes Deployment</vt:lpstr>
      <vt:lpstr>Core and Peripheral Services</vt:lpstr>
      <vt:lpstr>PowerPoint-Präsentation</vt:lpstr>
      <vt:lpstr>Schema</vt:lpstr>
      <vt:lpstr>Schema example</vt:lpstr>
      <vt:lpstr>Tags and floating schema</vt:lpstr>
      <vt:lpstr>Tags and floating schema for input management</vt:lpstr>
      <vt:lpstr>Multitenancy</vt:lpstr>
      <vt:lpstr>REST API</vt:lpstr>
      <vt:lpstr>DMS  API</vt:lpstr>
      <vt:lpstr>Admin and System API</vt:lpstr>
      <vt:lpstr>Authentication and Authorization</vt:lpstr>
      <vt:lpstr>Versioning and audit trail</vt:lpstr>
      <vt:lpstr>Fast text analysis</vt:lpstr>
      <vt:lpstr>Compound documents</vt:lpstr>
      <vt:lpstr>Server-side customizing: interceptors</vt:lpstr>
      <vt:lpstr>System hook example</vt:lpstr>
      <vt:lpstr>Client-side customizing: yuuvis® client library</vt:lpstr>
      <vt:lpstr>Search</vt:lpstr>
      <vt:lpstr>Archiving</vt:lpstr>
      <vt:lpstr>Archive integrity checks</vt:lpstr>
      <vt:lpstr>Certificates and Declarations of Conformity</vt:lpstr>
      <vt:lpstr>Roadmap: what is to come?</vt:lpstr>
      <vt:lpstr>We are a part of Kyocera Document Solutions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Scalable. Platform</dc:title>
  <dc:creator>Benjamin Gräf</dc:creator>
  <cp:lastModifiedBy>Janko Weise</cp:lastModifiedBy>
  <cp:revision>480</cp:revision>
  <dcterms:created xsi:type="dcterms:W3CDTF">2018-07-12T15:49:26Z</dcterms:created>
  <dcterms:modified xsi:type="dcterms:W3CDTF">2020-07-13T19:59:46Z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S_LastOpenTime">
    <vt:lpwstr>7/13/2020 8:14:13 AM</vt:lpwstr>
  </property>
  <property fmtid="{D5CDD505-2E9C-101B-9397-08002B2CF9AE}" pid="3" name="OS_LastOpenUser">
    <vt:lpwstr>GRAEF</vt:lpwstr>
  </property>
  <property fmtid="{D5CDD505-2E9C-101B-9397-08002B2CF9AE}" pid="4" name="os_autosavelastposition475996638">
    <vt:lpwstr>Slide228</vt:lpwstr>
  </property>
  <property fmtid="{D5CDD505-2E9C-101B-9397-08002B2CF9AE}" pid="5" name="OS_LastSave">
    <vt:lpwstr>8/21/2019 12:14:24 PM</vt:lpwstr>
  </property>
  <property fmtid="{D5CDD505-2E9C-101B-9397-08002B2CF9AE}" pid="6" name="OS_LastSaveUser">
    <vt:lpwstr>GRAEF</vt:lpwstr>
  </property>
  <property fmtid="{D5CDD505-2E9C-101B-9397-08002B2CF9AE}" pid="7" name="OS_LastDocumentSaved">
    <vt:bool>false</vt:bool>
  </property>
  <property fmtid="{D5CDD505-2E9C-101B-9397-08002B2CF9AE}" pid="8" name="MustSave">
    <vt:bool>false</vt:bool>
  </property>
  <property fmtid="{D5CDD505-2E9C-101B-9397-08002B2CF9AE}" pid="9" name="OS_ÜbernahmeUser">
    <vt:lpwstr>GRAEF</vt:lpwstr>
  </property>
  <property fmtid="{D5CDD505-2E9C-101B-9397-08002B2CF9AE}" pid="10" name="OS_ÜbernahmeTime">
    <vt:lpwstr>6/7/2019 3:47:11 PM</vt:lpwstr>
  </property>
  <property fmtid="{D5CDD505-2E9C-101B-9397-08002B2CF9AE}" pid="11" name="OS_Übernahme">
    <vt:bool>true</vt:bool>
  </property>
  <property fmtid="{D5CDD505-2E9C-101B-9397-08002B2CF9AE}" pid="12" name="OS_AutoÜbernahme">
    <vt:bool>false</vt:bool>
  </property>
</Properties>
</file>